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76" r:id="rId6"/>
    <p:sldId id="257" r:id="rId7"/>
    <p:sldId id="258" r:id="rId8"/>
    <p:sldId id="277" r:id="rId9"/>
    <p:sldId id="279" r:id="rId10"/>
    <p:sldId id="259" r:id="rId11"/>
    <p:sldId id="280" r:id="rId12"/>
    <p:sldId id="278" r:id="rId13"/>
    <p:sldId id="264" r:id="rId14"/>
    <p:sldId id="261" r:id="rId15"/>
    <p:sldId id="262" r:id="rId16"/>
    <p:sldId id="282" r:id="rId17"/>
    <p:sldId id="283" r:id="rId18"/>
    <p:sldId id="273" r:id="rId19"/>
    <p:sldId id="263" r:id="rId20"/>
    <p:sldId id="265" r:id="rId21"/>
    <p:sldId id="274" r:id="rId22"/>
    <p:sldId id="284" r:id="rId23"/>
    <p:sldId id="266" r:id="rId24"/>
    <p:sldId id="275" r:id="rId25"/>
    <p:sldId id="286" r:id="rId26"/>
    <p:sldId id="269" r:id="rId27"/>
    <p:sldId id="268" r:id="rId28"/>
    <p:sldId id="267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686B33-B1C9-47D6-AF84-7C8600A530E4}" v="670" dt="2019-09-04T06:06:51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86" autoAdjust="0"/>
    <p:restoredTop sz="96052" autoAdjust="0"/>
  </p:normalViewPr>
  <p:slideViewPr>
    <p:cSldViewPr snapToGrid="0">
      <p:cViewPr varScale="1">
        <p:scale>
          <a:sx n="95" d="100"/>
          <a:sy n="95" d="100"/>
        </p:scale>
        <p:origin x="112" y="76"/>
      </p:cViewPr>
      <p:guideLst/>
    </p:cSldViewPr>
  </p:slideViewPr>
  <p:outlineViewPr>
    <p:cViewPr>
      <p:scale>
        <a:sx n="33" d="100"/>
        <a:sy n="33" d="100"/>
      </p:scale>
      <p:origin x="0" y="-864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Goodner" userId="44823501-a560-4f50-ab58-923fb4cfa9ca" providerId="ADAL" clId="{F486DD82-6F07-4CFE-8E32-847238BE0746}"/>
    <pc:docChg chg="undo custSel addSld delSld modSld sldOrd">
      <pc:chgData name="Marc Goodner" userId="44823501-a560-4f50-ab58-923fb4cfa9ca" providerId="ADAL" clId="{F486DD82-6F07-4CFE-8E32-847238BE0746}" dt="2019-08-13T02:54:13.065" v="243" actId="20577"/>
      <pc:docMkLst>
        <pc:docMk/>
      </pc:docMkLst>
      <pc:sldChg chg="modSp">
        <pc:chgData name="Marc Goodner" userId="44823501-a560-4f50-ab58-923fb4cfa9ca" providerId="ADAL" clId="{F486DD82-6F07-4CFE-8E32-847238BE0746}" dt="2019-08-13T00:26:39.762" v="0" actId="20577"/>
        <pc:sldMkLst>
          <pc:docMk/>
          <pc:sldMk cId="86094279" sldId="259"/>
        </pc:sldMkLst>
        <pc:spChg chg="mod">
          <ac:chgData name="Marc Goodner" userId="44823501-a560-4f50-ab58-923fb4cfa9ca" providerId="ADAL" clId="{F486DD82-6F07-4CFE-8E32-847238BE0746}" dt="2019-08-13T00:26:39.762" v="0" actId="20577"/>
          <ac:spMkLst>
            <pc:docMk/>
            <pc:sldMk cId="86094279" sldId="259"/>
            <ac:spMk id="2" creationId="{6EAC7B64-F1E0-4B2C-B32C-FC88448BDE05}"/>
          </ac:spMkLst>
        </pc:spChg>
      </pc:sldChg>
      <pc:sldChg chg="modSp">
        <pc:chgData name="Marc Goodner" userId="44823501-a560-4f50-ab58-923fb4cfa9ca" providerId="ADAL" clId="{F486DD82-6F07-4CFE-8E32-847238BE0746}" dt="2019-08-13T01:42:21.019" v="46" actId="20577"/>
        <pc:sldMkLst>
          <pc:docMk/>
          <pc:sldMk cId="2304956436" sldId="262"/>
        </pc:sldMkLst>
        <pc:spChg chg="mod">
          <ac:chgData name="Marc Goodner" userId="44823501-a560-4f50-ab58-923fb4cfa9ca" providerId="ADAL" clId="{F486DD82-6F07-4CFE-8E32-847238BE0746}" dt="2019-08-13T01:42:21.019" v="46" actId="20577"/>
          <ac:spMkLst>
            <pc:docMk/>
            <pc:sldMk cId="2304956436" sldId="262"/>
            <ac:spMk id="3" creationId="{4376B343-25A5-45D9-BC59-16E0D55153AA}"/>
          </ac:spMkLst>
        </pc:spChg>
      </pc:sldChg>
      <pc:sldChg chg="modSp">
        <pc:chgData name="Marc Goodner" userId="44823501-a560-4f50-ab58-923fb4cfa9ca" providerId="ADAL" clId="{F486DD82-6F07-4CFE-8E32-847238BE0746}" dt="2019-08-13T02:53:19.014" v="236" actId="20577"/>
        <pc:sldMkLst>
          <pc:docMk/>
          <pc:sldMk cId="790560986" sldId="265"/>
        </pc:sldMkLst>
        <pc:spChg chg="mod">
          <ac:chgData name="Marc Goodner" userId="44823501-a560-4f50-ab58-923fb4cfa9ca" providerId="ADAL" clId="{F486DD82-6F07-4CFE-8E32-847238BE0746}" dt="2019-08-13T02:53:19.014" v="236" actId="20577"/>
          <ac:spMkLst>
            <pc:docMk/>
            <pc:sldMk cId="790560986" sldId="265"/>
            <ac:spMk id="2" creationId="{F9638901-26D9-460C-8667-AF5808A0960A}"/>
          </ac:spMkLst>
        </pc:spChg>
      </pc:sldChg>
      <pc:sldChg chg="modSp">
        <pc:chgData name="Marc Goodner" userId="44823501-a560-4f50-ab58-923fb4cfa9ca" providerId="ADAL" clId="{F486DD82-6F07-4CFE-8E32-847238BE0746}" dt="2019-08-13T02:54:13.065" v="243" actId="20577"/>
        <pc:sldMkLst>
          <pc:docMk/>
          <pc:sldMk cId="3957643415" sldId="266"/>
        </pc:sldMkLst>
        <pc:spChg chg="mod">
          <ac:chgData name="Marc Goodner" userId="44823501-a560-4f50-ab58-923fb4cfa9ca" providerId="ADAL" clId="{F486DD82-6F07-4CFE-8E32-847238BE0746}" dt="2019-08-13T02:54:13.065" v="243" actId="20577"/>
          <ac:spMkLst>
            <pc:docMk/>
            <pc:sldMk cId="3957643415" sldId="266"/>
            <ac:spMk id="2" creationId="{D88CB65C-66BF-4E5F-99AB-C9BECFBE1836}"/>
          </ac:spMkLst>
        </pc:spChg>
      </pc:sldChg>
      <pc:sldChg chg="addSp delSp modSp add ord">
        <pc:chgData name="Marc Goodner" userId="44823501-a560-4f50-ab58-923fb4cfa9ca" providerId="ADAL" clId="{F486DD82-6F07-4CFE-8E32-847238BE0746}" dt="2019-08-13T02:18:07.824" v="227" actId="20577"/>
        <pc:sldMkLst>
          <pc:docMk/>
          <pc:sldMk cId="2578364104" sldId="270"/>
        </pc:sldMkLst>
        <pc:spChg chg="del">
          <ac:chgData name="Marc Goodner" userId="44823501-a560-4f50-ab58-923fb4cfa9ca" providerId="ADAL" clId="{F486DD82-6F07-4CFE-8E32-847238BE0746}" dt="2019-08-13T01:45:52.793" v="48"/>
          <ac:spMkLst>
            <pc:docMk/>
            <pc:sldMk cId="2578364104" sldId="270"/>
            <ac:spMk id="2" creationId="{F083D640-2169-4F68-8D83-E2A4C417ECA0}"/>
          </ac:spMkLst>
        </pc:spChg>
        <pc:spChg chg="del">
          <ac:chgData name="Marc Goodner" userId="44823501-a560-4f50-ab58-923fb4cfa9ca" providerId="ADAL" clId="{F486DD82-6F07-4CFE-8E32-847238BE0746}" dt="2019-08-13T01:45:52.793" v="48"/>
          <ac:spMkLst>
            <pc:docMk/>
            <pc:sldMk cId="2578364104" sldId="270"/>
            <ac:spMk id="3" creationId="{3742A6E5-E89E-4D95-9508-8F41C8FF6A05}"/>
          </ac:spMkLst>
        </pc:spChg>
        <pc:spChg chg="add mod">
          <ac:chgData name="Marc Goodner" userId="44823501-a560-4f50-ab58-923fb4cfa9ca" providerId="ADAL" clId="{F486DD82-6F07-4CFE-8E32-847238BE0746}" dt="2019-08-13T02:18:07.824" v="227" actId="20577"/>
          <ac:spMkLst>
            <pc:docMk/>
            <pc:sldMk cId="2578364104" sldId="270"/>
            <ac:spMk id="4" creationId="{139CA297-F219-436D-911E-5A4D0828152B}"/>
          </ac:spMkLst>
        </pc:spChg>
        <pc:spChg chg="add mod">
          <ac:chgData name="Marc Goodner" userId="44823501-a560-4f50-ab58-923fb4cfa9ca" providerId="ADAL" clId="{F486DD82-6F07-4CFE-8E32-847238BE0746}" dt="2019-08-13T01:52:34.503" v="96" actId="164"/>
          <ac:spMkLst>
            <pc:docMk/>
            <pc:sldMk cId="2578364104" sldId="270"/>
            <ac:spMk id="5" creationId="{E91D3E8F-CF26-421C-A559-15131D076AC1}"/>
          </ac:spMkLst>
        </pc:spChg>
        <pc:spChg chg="add del mod">
          <ac:chgData name="Marc Goodner" userId="44823501-a560-4f50-ab58-923fb4cfa9ca" providerId="ADAL" clId="{F486DD82-6F07-4CFE-8E32-847238BE0746}" dt="2019-08-13T01:47:28.333" v="59" actId="767"/>
          <ac:spMkLst>
            <pc:docMk/>
            <pc:sldMk cId="2578364104" sldId="270"/>
            <ac:spMk id="6" creationId="{00630D36-7E79-4BC2-96A2-5BEE27206012}"/>
          </ac:spMkLst>
        </pc:spChg>
        <pc:spChg chg="add mod">
          <ac:chgData name="Marc Goodner" userId="44823501-a560-4f50-ab58-923fb4cfa9ca" providerId="ADAL" clId="{F486DD82-6F07-4CFE-8E32-847238BE0746}" dt="2019-08-13T01:52:34.503" v="96" actId="164"/>
          <ac:spMkLst>
            <pc:docMk/>
            <pc:sldMk cId="2578364104" sldId="270"/>
            <ac:spMk id="7" creationId="{DEA1CB08-1C07-45DE-947D-BB7051ABB83D}"/>
          </ac:spMkLst>
        </pc:spChg>
        <pc:spChg chg="add mod">
          <ac:chgData name="Marc Goodner" userId="44823501-a560-4f50-ab58-923fb4cfa9ca" providerId="ADAL" clId="{F486DD82-6F07-4CFE-8E32-847238BE0746}" dt="2019-08-13T01:53:17.150" v="101" actId="164"/>
          <ac:spMkLst>
            <pc:docMk/>
            <pc:sldMk cId="2578364104" sldId="270"/>
            <ac:spMk id="8" creationId="{A02ACC7E-44D1-4BB8-80DD-30AA7F3743AD}"/>
          </ac:spMkLst>
        </pc:spChg>
        <pc:spChg chg="add mod">
          <ac:chgData name="Marc Goodner" userId="44823501-a560-4f50-ab58-923fb4cfa9ca" providerId="ADAL" clId="{F486DD82-6F07-4CFE-8E32-847238BE0746}" dt="2019-08-13T01:53:17.150" v="101" actId="164"/>
          <ac:spMkLst>
            <pc:docMk/>
            <pc:sldMk cId="2578364104" sldId="270"/>
            <ac:spMk id="9" creationId="{FF8C3C74-BA48-43F6-9A4A-BCA7118602D7}"/>
          </ac:spMkLst>
        </pc:spChg>
        <pc:spChg chg="mod">
          <ac:chgData name="Marc Goodner" userId="44823501-a560-4f50-ab58-923fb4cfa9ca" providerId="ADAL" clId="{F486DD82-6F07-4CFE-8E32-847238BE0746}" dt="2019-08-13T02:15:40.141" v="198" actId="255"/>
          <ac:spMkLst>
            <pc:docMk/>
            <pc:sldMk cId="2578364104" sldId="270"/>
            <ac:spMk id="29" creationId="{8C6DE6C7-1D99-4DDE-943C-C05A4E1F6F1D}"/>
          </ac:spMkLst>
        </pc:spChg>
        <pc:spChg chg="mod">
          <ac:chgData name="Marc Goodner" userId="44823501-a560-4f50-ab58-923fb4cfa9ca" providerId="ADAL" clId="{F486DD82-6F07-4CFE-8E32-847238BE0746}" dt="2019-08-13T02:15:55.858" v="202" actId="14100"/>
          <ac:spMkLst>
            <pc:docMk/>
            <pc:sldMk cId="2578364104" sldId="270"/>
            <ac:spMk id="31" creationId="{6F33B7C1-ED0D-4B52-8937-33E334BB9EDA}"/>
          </ac:spMkLst>
        </pc:spChg>
        <pc:spChg chg="mod">
          <ac:chgData name="Marc Goodner" userId="44823501-a560-4f50-ab58-923fb4cfa9ca" providerId="ADAL" clId="{F486DD82-6F07-4CFE-8E32-847238BE0746}" dt="2019-08-13T02:15:50.996" v="200" actId="255"/>
          <ac:spMkLst>
            <pc:docMk/>
            <pc:sldMk cId="2578364104" sldId="270"/>
            <ac:spMk id="32" creationId="{93F928E1-4220-4B84-A0C7-8B48448CC726}"/>
          </ac:spMkLst>
        </pc:spChg>
        <pc:spChg chg="mod">
          <ac:chgData name="Marc Goodner" userId="44823501-a560-4f50-ab58-923fb4cfa9ca" providerId="ADAL" clId="{F486DD82-6F07-4CFE-8E32-847238BE0746}" dt="2019-08-13T02:15:45.542" v="199" actId="255"/>
          <ac:spMkLst>
            <pc:docMk/>
            <pc:sldMk cId="2578364104" sldId="270"/>
            <ac:spMk id="35" creationId="{3E3A6982-ED77-4767-9FCE-1CDE7868BA75}"/>
          </ac:spMkLst>
        </pc:spChg>
        <pc:grpChg chg="add mod">
          <ac:chgData name="Marc Goodner" userId="44823501-a560-4f50-ab58-923fb4cfa9ca" providerId="ADAL" clId="{F486DD82-6F07-4CFE-8E32-847238BE0746}" dt="2019-08-13T01:53:58.312" v="108" actId="1076"/>
          <ac:grpSpMkLst>
            <pc:docMk/>
            <pc:sldMk cId="2578364104" sldId="270"/>
            <ac:grpSpMk id="10" creationId="{E6501E3E-6403-4DDC-A94E-BC920E64F29D}"/>
          </ac:grpSpMkLst>
        </pc:grpChg>
        <pc:grpChg chg="add mod">
          <ac:chgData name="Marc Goodner" userId="44823501-a560-4f50-ab58-923fb4cfa9ca" providerId="ADAL" clId="{F486DD82-6F07-4CFE-8E32-847238BE0746}" dt="2019-08-13T01:53:17.150" v="101" actId="164"/>
          <ac:grpSpMkLst>
            <pc:docMk/>
            <pc:sldMk cId="2578364104" sldId="270"/>
            <ac:grpSpMk id="11" creationId="{6A2E930E-14E1-49AB-8E3E-1D682A7D2C17}"/>
          </ac:grpSpMkLst>
        </pc:grpChg>
        <pc:grpChg chg="add mod">
          <ac:chgData name="Marc Goodner" userId="44823501-a560-4f50-ab58-923fb4cfa9ca" providerId="ADAL" clId="{F486DD82-6F07-4CFE-8E32-847238BE0746}" dt="2019-08-13T01:53:26.063" v="103" actId="1076"/>
          <ac:grpSpMkLst>
            <pc:docMk/>
            <pc:sldMk cId="2578364104" sldId="270"/>
            <ac:grpSpMk id="12" creationId="{4C3D8947-9F27-4D21-AB5B-8719CDB1C05D}"/>
          </ac:grpSpMkLst>
        </pc:grpChg>
        <pc:grpChg chg="add mod">
          <ac:chgData name="Marc Goodner" userId="44823501-a560-4f50-ab58-923fb4cfa9ca" providerId="ADAL" clId="{F486DD82-6F07-4CFE-8E32-847238BE0746}" dt="2019-08-13T01:53:34.960" v="105" actId="1076"/>
          <ac:grpSpMkLst>
            <pc:docMk/>
            <pc:sldMk cId="2578364104" sldId="270"/>
            <ac:grpSpMk id="15" creationId="{A8881ACF-50E8-403D-ABBB-4E4340466E16}"/>
          </ac:grpSpMkLst>
        </pc:grpChg>
        <pc:grpChg chg="add mod">
          <ac:chgData name="Marc Goodner" userId="44823501-a560-4f50-ab58-923fb4cfa9ca" providerId="ADAL" clId="{F486DD82-6F07-4CFE-8E32-847238BE0746}" dt="2019-08-13T02:15:02.505" v="195" actId="1076"/>
          <ac:grpSpMkLst>
            <pc:docMk/>
            <pc:sldMk cId="2578364104" sldId="270"/>
            <ac:grpSpMk id="18" creationId="{7BF69A88-D9D6-4C63-AFE2-D96BA0D09FE4}"/>
          </ac:grpSpMkLst>
        </pc:grpChg>
        <pc:grpChg chg="add mod">
          <ac:chgData name="Marc Goodner" userId="44823501-a560-4f50-ab58-923fb4cfa9ca" providerId="ADAL" clId="{F486DD82-6F07-4CFE-8E32-847238BE0746}" dt="2019-08-13T02:15:02.505" v="195" actId="1076"/>
          <ac:grpSpMkLst>
            <pc:docMk/>
            <pc:sldMk cId="2578364104" sldId="270"/>
            <ac:grpSpMk id="21" creationId="{E1434BD4-2F0C-4143-A9A8-CFE51F00E723}"/>
          </ac:grpSpMkLst>
        </pc:grpChg>
        <pc:grpChg chg="add mod">
          <ac:chgData name="Marc Goodner" userId="44823501-a560-4f50-ab58-923fb4cfa9ca" providerId="ADAL" clId="{F486DD82-6F07-4CFE-8E32-847238BE0746}" dt="2019-08-13T02:15:02.505" v="195" actId="1076"/>
          <ac:grpSpMkLst>
            <pc:docMk/>
            <pc:sldMk cId="2578364104" sldId="270"/>
            <ac:grpSpMk id="24" creationId="{EC6952BE-173F-408F-B8C3-380C63EAB18D}"/>
          </ac:grpSpMkLst>
        </pc:grpChg>
        <pc:grpChg chg="add mod">
          <ac:chgData name="Marc Goodner" userId="44823501-a560-4f50-ab58-923fb4cfa9ca" providerId="ADAL" clId="{F486DD82-6F07-4CFE-8E32-847238BE0746}" dt="2019-08-13T02:17:09.841" v="212" actId="14100"/>
          <ac:grpSpMkLst>
            <pc:docMk/>
            <pc:sldMk cId="2578364104" sldId="270"/>
            <ac:grpSpMk id="27" creationId="{90577880-1D2E-4538-8900-122B17DEF885}"/>
          </ac:grpSpMkLst>
        </pc:grpChg>
        <pc:grpChg chg="add mod">
          <ac:chgData name="Marc Goodner" userId="44823501-a560-4f50-ab58-923fb4cfa9ca" providerId="ADAL" clId="{F486DD82-6F07-4CFE-8E32-847238BE0746}" dt="2019-08-13T02:17:09.841" v="212" actId="14100"/>
          <ac:grpSpMkLst>
            <pc:docMk/>
            <pc:sldMk cId="2578364104" sldId="270"/>
            <ac:grpSpMk id="30" creationId="{D3F5BE3C-11BD-4615-94E8-9C3D873A6800}"/>
          </ac:grpSpMkLst>
        </pc:grpChg>
        <pc:grpChg chg="add mod">
          <ac:chgData name="Marc Goodner" userId="44823501-a560-4f50-ab58-923fb4cfa9ca" providerId="ADAL" clId="{F486DD82-6F07-4CFE-8E32-847238BE0746}" dt="2019-08-13T02:17:09.841" v="212" actId="14100"/>
          <ac:grpSpMkLst>
            <pc:docMk/>
            <pc:sldMk cId="2578364104" sldId="270"/>
            <ac:grpSpMk id="33" creationId="{ACACE808-159B-45B6-B6D9-2CFE06185F53}"/>
          </ac:grpSpMkLst>
        </pc:grpChg>
        <pc:grpChg chg="add mod">
          <ac:chgData name="Marc Goodner" userId="44823501-a560-4f50-ab58-923fb4cfa9ca" providerId="ADAL" clId="{F486DD82-6F07-4CFE-8E32-847238BE0746}" dt="2019-08-13T02:17:23.169" v="214" actId="1076"/>
          <ac:grpSpMkLst>
            <pc:docMk/>
            <pc:sldMk cId="2578364104" sldId="270"/>
            <ac:grpSpMk id="36" creationId="{A6D8CEA5-BDB9-4431-8146-7BC7FE82515D}"/>
          </ac:grpSpMkLst>
        </pc:grpChg>
        <pc:grpChg chg="add mod">
          <ac:chgData name="Marc Goodner" userId="44823501-a560-4f50-ab58-923fb4cfa9ca" providerId="ADAL" clId="{F486DD82-6F07-4CFE-8E32-847238BE0746}" dt="2019-08-13T02:17:23.169" v="214" actId="1076"/>
          <ac:grpSpMkLst>
            <pc:docMk/>
            <pc:sldMk cId="2578364104" sldId="270"/>
            <ac:grpSpMk id="39" creationId="{26F03727-6DDF-446D-8E9F-B5139A373847}"/>
          </ac:grpSpMkLst>
        </pc:grpChg>
        <pc:grpChg chg="add mod">
          <ac:chgData name="Marc Goodner" userId="44823501-a560-4f50-ab58-923fb4cfa9ca" providerId="ADAL" clId="{F486DD82-6F07-4CFE-8E32-847238BE0746}" dt="2019-08-13T02:17:23.169" v="214" actId="1076"/>
          <ac:grpSpMkLst>
            <pc:docMk/>
            <pc:sldMk cId="2578364104" sldId="270"/>
            <ac:grpSpMk id="42" creationId="{71F58EDA-0AD6-4122-8B75-A05DBD22031D}"/>
          </ac:grpSpMkLst>
        </pc:grpChg>
      </pc:sldChg>
      <pc:sldChg chg="add del">
        <pc:chgData name="Marc Goodner" userId="44823501-a560-4f50-ab58-923fb4cfa9ca" providerId="ADAL" clId="{F486DD82-6F07-4CFE-8E32-847238BE0746}" dt="2019-08-13T01:54:45.521" v="110"/>
        <pc:sldMkLst>
          <pc:docMk/>
          <pc:sldMk cId="300794544" sldId="271"/>
        </pc:sldMkLst>
      </pc:sldChg>
      <pc:sldChg chg="addSp delSp modSp add del">
        <pc:chgData name="Marc Goodner" userId="44823501-a560-4f50-ab58-923fb4cfa9ca" providerId="ADAL" clId="{F486DD82-6F07-4CFE-8E32-847238BE0746}" dt="2019-08-13T02:17:33.942" v="216" actId="2696"/>
        <pc:sldMkLst>
          <pc:docMk/>
          <pc:sldMk cId="1796769221" sldId="271"/>
        </pc:sldMkLst>
        <pc:spChg chg="mod">
          <ac:chgData name="Marc Goodner" userId="44823501-a560-4f50-ab58-923fb4cfa9ca" providerId="ADAL" clId="{F486DD82-6F07-4CFE-8E32-847238BE0746}" dt="2019-08-13T01:56:37.556" v="131" actId="13822"/>
          <ac:spMkLst>
            <pc:docMk/>
            <pc:sldMk cId="1796769221" sldId="271"/>
            <ac:spMk id="5" creationId="{E91D3E8F-CF26-421C-A559-15131D076AC1}"/>
          </ac:spMkLst>
        </pc:spChg>
        <pc:spChg chg="mod">
          <ac:chgData name="Marc Goodner" userId="44823501-a560-4f50-ab58-923fb4cfa9ca" providerId="ADAL" clId="{F486DD82-6F07-4CFE-8E32-847238BE0746}" dt="2019-08-13T01:56:47.821" v="140" actId="20577"/>
          <ac:spMkLst>
            <pc:docMk/>
            <pc:sldMk cId="1796769221" sldId="271"/>
            <ac:spMk id="7" creationId="{DEA1CB08-1C07-45DE-947D-BB7051ABB83D}"/>
          </ac:spMkLst>
        </pc:spChg>
        <pc:spChg chg="mod">
          <ac:chgData name="Marc Goodner" userId="44823501-a560-4f50-ab58-923fb4cfa9ca" providerId="ADAL" clId="{F486DD82-6F07-4CFE-8E32-847238BE0746}" dt="2019-08-13T01:56:42.032" v="133" actId="13822"/>
          <ac:spMkLst>
            <pc:docMk/>
            <pc:sldMk cId="1796769221" sldId="271"/>
            <ac:spMk id="8" creationId="{A02ACC7E-44D1-4BB8-80DD-30AA7F3743AD}"/>
          </ac:spMkLst>
        </pc:spChg>
        <pc:spChg chg="mod">
          <ac:chgData name="Marc Goodner" userId="44823501-a560-4f50-ab58-923fb4cfa9ca" providerId="ADAL" clId="{F486DD82-6F07-4CFE-8E32-847238BE0746}" dt="2019-08-13T01:56:53.629" v="146" actId="20577"/>
          <ac:spMkLst>
            <pc:docMk/>
            <pc:sldMk cId="1796769221" sldId="271"/>
            <ac:spMk id="9" creationId="{FF8C3C74-BA48-43F6-9A4A-BCA7118602D7}"/>
          </ac:spMkLst>
        </pc:spChg>
        <pc:spChg chg="mod">
          <ac:chgData name="Marc Goodner" userId="44823501-a560-4f50-ab58-923fb4cfa9ca" providerId="ADAL" clId="{F486DD82-6F07-4CFE-8E32-847238BE0746}" dt="2019-08-13T01:56:39.897" v="132" actId="13822"/>
          <ac:spMkLst>
            <pc:docMk/>
            <pc:sldMk cId="1796769221" sldId="271"/>
            <ac:spMk id="13" creationId="{E1905B97-50FA-4DB6-A3BD-FC943CE22C54}"/>
          </ac:spMkLst>
        </pc:spChg>
        <pc:spChg chg="mod">
          <ac:chgData name="Marc Goodner" userId="44823501-a560-4f50-ab58-923fb4cfa9ca" providerId="ADAL" clId="{F486DD82-6F07-4CFE-8E32-847238BE0746}" dt="2019-08-13T01:56:51.017" v="143" actId="20577"/>
          <ac:spMkLst>
            <pc:docMk/>
            <pc:sldMk cId="1796769221" sldId="271"/>
            <ac:spMk id="14" creationId="{FFC42155-BD32-416E-8145-CC7A482414FF}"/>
          </ac:spMkLst>
        </pc:spChg>
        <pc:spChg chg="mod">
          <ac:chgData name="Marc Goodner" userId="44823501-a560-4f50-ab58-923fb4cfa9ca" providerId="ADAL" clId="{F486DD82-6F07-4CFE-8E32-847238BE0746}" dt="2019-08-13T01:56:44.057" v="134" actId="13822"/>
          <ac:spMkLst>
            <pc:docMk/>
            <pc:sldMk cId="1796769221" sldId="271"/>
            <ac:spMk id="16" creationId="{B343AA55-7D4B-4351-8A5E-250218C9CF68}"/>
          </ac:spMkLst>
        </pc:spChg>
        <pc:spChg chg="mod">
          <ac:chgData name="Marc Goodner" userId="44823501-a560-4f50-ab58-923fb4cfa9ca" providerId="ADAL" clId="{F486DD82-6F07-4CFE-8E32-847238BE0746}" dt="2019-08-13T01:56:56.516" v="149" actId="20577"/>
          <ac:spMkLst>
            <pc:docMk/>
            <pc:sldMk cId="1796769221" sldId="271"/>
            <ac:spMk id="17" creationId="{E825EC08-79D1-40A7-B508-9ED21ECAAE30}"/>
          </ac:spMkLst>
        </pc:spChg>
        <pc:grpChg chg="add del">
          <ac:chgData name="Marc Goodner" userId="44823501-a560-4f50-ab58-923fb4cfa9ca" providerId="ADAL" clId="{F486DD82-6F07-4CFE-8E32-847238BE0746}" dt="2019-08-13T01:56:28.556" v="130" actId="478"/>
          <ac:grpSpMkLst>
            <pc:docMk/>
            <pc:sldMk cId="1796769221" sldId="271"/>
            <ac:grpSpMk id="12" creationId="{4C3D8947-9F27-4D21-AB5B-8719CDB1C05D}"/>
          </ac:grpSpMkLst>
        </pc:grpChg>
        <pc:grpChg chg="add del">
          <ac:chgData name="Marc Goodner" userId="44823501-a560-4f50-ab58-923fb4cfa9ca" providerId="ADAL" clId="{F486DD82-6F07-4CFE-8E32-847238BE0746}" dt="2019-08-13T01:56:28.009" v="129" actId="478"/>
          <ac:grpSpMkLst>
            <pc:docMk/>
            <pc:sldMk cId="1796769221" sldId="271"/>
            <ac:grpSpMk id="15" creationId="{A8881ACF-50E8-403D-ABBB-4E4340466E16}"/>
          </ac:grpSpMkLst>
        </pc:grpChg>
        <pc:grpChg chg="add del mod">
          <ac:chgData name="Marc Goodner" userId="44823501-a560-4f50-ab58-923fb4cfa9ca" providerId="ADAL" clId="{F486DD82-6F07-4CFE-8E32-847238BE0746}" dt="2019-08-13T01:56:25.112" v="124"/>
          <ac:grpSpMkLst>
            <pc:docMk/>
            <pc:sldMk cId="1796769221" sldId="271"/>
            <ac:grpSpMk id="18" creationId="{045A0638-0AB4-4676-90C6-3D0ECCFF0E1F}"/>
          </ac:grpSpMkLst>
        </pc:grpChg>
        <pc:grpChg chg="add del mod">
          <ac:chgData name="Marc Goodner" userId="44823501-a560-4f50-ab58-923fb4cfa9ca" providerId="ADAL" clId="{F486DD82-6F07-4CFE-8E32-847238BE0746}" dt="2019-08-13T01:57:14.715" v="151"/>
          <ac:grpSpMkLst>
            <pc:docMk/>
            <pc:sldMk cId="1796769221" sldId="271"/>
            <ac:grpSpMk id="21" creationId="{721C805F-6317-470C-B9CC-7ED477FD8154}"/>
          </ac:grpSpMkLst>
        </pc:grpChg>
      </pc:sldChg>
      <pc:sldChg chg="modSp add del">
        <pc:chgData name="Marc Goodner" userId="44823501-a560-4f50-ab58-923fb4cfa9ca" providerId="ADAL" clId="{F486DD82-6F07-4CFE-8E32-847238BE0746}" dt="2019-08-13T02:17:31.310" v="215" actId="2696"/>
        <pc:sldMkLst>
          <pc:docMk/>
          <pc:sldMk cId="3373152212" sldId="272"/>
        </pc:sldMkLst>
        <pc:spChg chg="mod">
          <ac:chgData name="Marc Goodner" userId="44823501-a560-4f50-ab58-923fb4cfa9ca" providerId="ADAL" clId="{F486DD82-6F07-4CFE-8E32-847238BE0746}" dt="2019-08-13T01:57:32.916" v="156" actId="13822"/>
          <ac:spMkLst>
            <pc:docMk/>
            <pc:sldMk cId="3373152212" sldId="272"/>
            <ac:spMk id="5" creationId="{E91D3E8F-CF26-421C-A559-15131D076AC1}"/>
          </ac:spMkLst>
        </pc:spChg>
        <pc:spChg chg="mod">
          <ac:chgData name="Marc Goodner" userId="44823501-a560-4f50-ab58-923fb4cfa9ca" providerId="ADAL" clId="{F486DD82-6F07-4CFE-8E32-847238BE0746}" dt="2019-08-13T01:57:27.139" v="155" actId="20577"/>
          <ac:spMkLst>
            <pc:docMk/>
            <pc:sldMk cId="3373152212" sldId="272"/>
            <ac:spMk id="7" creationId="{DEA1CB08-1C07-45DE-947D-BB7051ABB83D}"/>
          </ac:spMkLst>
        </pc:spChg>
        <pc:spChg chg="mod">
          <ac:chgData name="Marc Goodner" userId="44823501-a560-4f50-ab58-923fb4cfa9ca" providerId="ADAL" clId="{F486DD82-6F07-4CFE-8E32-847238BE0746}" dt="2019-08-13T01:58:37.764" v="187" actId="13822"/>
          <ac:spMkLst>
            <pc:docMk/>
            <pc:sldMk cId="3373152212" sldId="272"/>
            <ac:spMk id="8" creationId="{A02ACC7E-44D1-4BB8-80DD-30AA7F3743AD}"/>
          </ac:spMkLst>
        </pc:spChg>
        <pc:spChg chg="mod">
          <ac:chgData name="Marc Goodner" userId="44823501-a560-4f50-ab58-923fb4cfa9ca" providerId="ADAL" clId="{F486DD82-6F07-4CFE-8E32-847238BE0746}" dt="2019-08-13T01:58:37.764" v="187" actId="13822"/>
          <ac:spMkLst>
            <pc:docMk/>
            <pc:sldMk cId="3373152212" sldId="272"/>
            <ac:spMk id="9" creationId="{FF8C3C74-BA48-43F6-9A4A-BCA7118602D7}"/>
          </ac:spMkLst>
        </pc:spChg>
        <pc:spChg chg="mod">
          <ac:chgData name="Marc Goodner" userId="44823501-a560-4f50-ab58-923fb4cfa9ca" providerId="ADAL" clId="{F486DD82-6F07-4CFE-8E32-847238BE0746}" dt="2019-08-13T01:58:48.468" v="189" actId="13822"/>
          <ac:spMkLst>
            <pc:docMk/>
            <pc:sldMk cId="3373152212" sldId="272"/>
            <ac:spMk id="13" creationId="{E1905B97-50FA-4DB6-A3BD-FC943CE22C54}"/>
          </ac:spMkLst>
        </pc:spChg>
        <pc:spChg chg="mod">
          <ac:chgData name="Marc Goodner" userId="44823501-a560-4f50-ab58-923fb4cfa9ca" providerId="ADAL" clId="{F486DD82-6F07-4CFE-8E32-847238BE0746}" dt="2019-08-13T01:58:46.284" v="188" actId="13822"/>
          <ac:spMkLst>
            <pc:docMk/>
            <pc:sldMk cId="3373152212" sldId="272"/>
            <ac:spMk id="14" creationId="{FFC42155-BD32-416E-8145-CC7A482414FF}"/>
          </ac:spMkLst>
        </pc:spChg>
        <pc:spChg chg="mod">
          <ac:chgData name="Marc Goodner" userId="44823501-a560-4f50-ab58-923fb4cfa9ca" providerId="ADAL" clId="{F486DD82-6F07-4CFE-8E32-847238BE0746}" dt="2019-08-13T01:58:50.644" v="190" actId="13822"/>
          <ac:spMkLst>
            <pc:docMk/>
            <pc:sldMk cId="3373152212" sldId="272"/>
            <ac:spMk id="16" creationId="{B343AA55-7D4B-4351-8A5E-250218C9CF68}"/>
          </ac:spMkLst>
        </pc:spChg>
        <pc:spChg chg="mod">
          <ac:chgData name="Marc Goodner" userId="44823501-a560-4f50-ab58-923fb4cfa9ca" providerId="ADAL" clId="{F486DD82-6F07-4CFE-8E32-847238BE0746}" dt="2019-08-13T01:58:50.644" v="190" actId="13822"/>
          <ac:spMkLst>
            <pc:docMk/>
            <pc:sldMk cId="3373152212" sldId="272"/>
            <ac:spMk id="17" creationId="{E825EC08-79D1-40A7-B508-9ED21ECAAE30}"/>
          </ac:spMkLst>
        </pc:spChg>
      </pc:sldChg>
    </pc:docChg>
  </pc:docChgLst>
  <pc:docChgLst>
    <pc:chgData name="Marc Goodner" userId="44823501-a560-4f50-ab58-923fb4cfa9ca" providerId="ADAL" clId="{E64968EB-05A6-4626-8FA1-15A1DE82070D}"/>
    <pc:docChg chg="undo custSel mod addSld delSld modSld sldOrd">
      <pc:chgData name="Marc Goodner" userId="44823501-a560-4f50-ab58-923fb4cfa9ca" providerId="ADAL" clId="{E64968EB-05A6-4626-8FA1-15A1DE82070D}" dt="2019-08-18T23:58:28.441" v="2830" actId="2696"/>
      <pc:docMkLst>
        <pc:docMk/>
      </pc:docMkLst>
      <pc:sldChg chg="addSp delSp modSp mod setBg setClrOvrMap">
        <pc:chgData name="Marc Goodner" userId="44823501-a560-4f50-ab58-923fb4cfa9ca" providerId="ADAL" clId="{E64968EB-05A6-4626-8FA1-15A1DE82070D}" dt="2019-08-18T23:00:03.175" v="2652" actId="14100"/>
        <pc:sldMkLst>
          <pc:docMk/>
          <pc:sldMk cId="1524627801" sldId="256"/>
        </pc:sldMkLst>
        <pc:spChg chg="mod">
          <ac:chgData name="Marc Goodner" userId="44823501-a560-4f50-ab58-923fb4cfa9ca" providerId="ADAL" clId="{E64968EB-05A6-4626-8FA1-15A1DE82070D}" dt="2019-08-18T22:59:51.984" v="2649" actId="113"/>
          <ac:spMkLst>
            <pc:docMk/>
            <pc:sldMk cId="1524627801" sldId="256"/>
            <ac:spMk id="2" creationId="{81391C04-0068-41CF-A642-B3BCD5D5D227}"/>
          </ac:spMkLst>
        </pc:spChg>
        <pc:spChg chg="mod">
          <ac:chgData name="Marc Goodner" userId="44823501-a560-4f50-ab58-923fb4cfa9ca" providerId="ADAL" clId="{E64968EB-05A6-4626-8FA1-15A1DE82070D}" dt="2019-08-18T23:00:03.175" v="2652" actId="14100"/>
          <ac:spMkLst>
            <pc:docMk/>
            <pc:sldMk cId="1524627801" sldId="256"/>
            <ac:spMk id="3" creationId="{F37F3D84-24A5-4AC3-84CC-F500A625AC44}"/>
          </ac:spMkLst>
        </pc:spChg>
        <pc:spChg chg="add del">
          <ac:chgData name="Marc Goodner" userId="44823501-a560-4f50-ab58-923fb4cfa9ca" providerId="ADAL" clId="{E64968EB-05A6-4626-8FA1-15A1DE82070D}" dt="2019-08-14T16:32:08.371" v="1022" actId="26606"/>
          <ac:spMkLst>
            <pc:docMk/>
            <pc:sldMk cId="1524627801" sldId="256"/>
            <ac:spMk id="71" creationId="{C5E6CFF1-2F42-4E10-9A97-F116F46F53FE}"/>
          </ac:spMkLst>
        </pc:spChg>
        <pc:spChg chg="add del">
          <ac:chgData name="Marc Goodner" userId="44823501-a560-4f50-ab58-923fb4cfa9ca" providerId="ADAL" clId="{E64968EB-05A6-4626-8FA1-15A1DE82070D}" dt="2019-08-14T16:31:35.277" v="1013" actId="26606"/>
          <ac:spMkLst>
            <pc:docMk/>
            <pc:sldMk cId="1524627801" sldId="256"/>
            <ac:spMk id="135" creationId="{3CD9DF72-87A3-404E-A828-84CBF11A8303}"/>
          </ac:spMkLst>
        </pc:spChg>
        <pc:spChg chg="add del">
          <ac:chgData name="Marc Goodner" userId="44823501-a560-4f50-ab58-923fb4cfa9ca" providerId="ADAL" clId="{E64968EB-05A6-4626-8FA1-15A1DE82070D}" dt="2019-08-14T16:31:41.169" v="1015" actId="26606"/>
          <ac:spMkLst>
            <pc:docMk/>
            <pc:sldMk cId="1524627801" sldId="256"/>
            <ac:spMk id="1028" creationId="{C5E6CFF1-2F42-4E10-9A97-F116F46F53FE}"/>
          </ac:spMkLst>
        </pc:spChg>
        <pc:spChg chg="add del">
          <ac:chgData name="Marc Goodner" userId="44823501-a560-4f50-ab58-923fb4cfa9ca" providerId="ADAL" clId="{E64968EB-05A6-4626-8FA1-15A1DE82070D}" dt="2019-08-14T16:31:48.791" v="1017" actId="26606"/>
          <ac:spMkLst>
            <pc:docMk/>
            <pc:sldMk cId="1524627801" sldId="256"/>
            <ac:spMk id="1031" creationId="{7DD3F227-0B82-4DA2-96AB-406CC7D1F3EA}"/>
          </ac:spMkLst>
        </pc:spChg>
        <pc:spChg chg="add del">
          <ac:chgData name="Marc Goodner" userId="44823501-a560-4f50-ab58-923fb4cfa9ca" providerId="ADAL" clId="{E64968EB-05A6-4626-8FA1-15A1DE82070D}" dt="2019-08-14T16:31:48.791" v="1017" actId="26606"/>
          <ac:spMkLst>
            <pc:docMk/>
            <pc:sldMk cId="1524627801" sldId="256"/>
            <ac:spMk id="1032" creationId="{E80A7608-824D-4328-8DB4-885C429AF45C}"/>
          </ac:spMkLst>
        </pc:spChg>
        <pc:spChg chg="add del">
          <ac:chgData name="Marc Goodner" userId="44823501-a560-4f50-ab58-923fb4cfa9ca" providerId="ADAL" clId="{E64968EB-05A6-4626-8FA1-15A1DE82070D}" dt="2019-08-14T16:31:54.543" v="1019" actId="26606"/>
          <ac:spMkLst>
            <pc:docMk/>
            <pc:sldMk cId="1524627801" sldId="256"/>
            <ac:spMk id="1034" creationId="{9228552E-C8B1-4A80-8448-0787CE0FC704}"/>
          </ac:spMkLst>
        </pc:spChg>
        <pc:spChg chg="add del">
          <ac:chgData name="Marc Goodner" userId="44823501-a560-4f50-ab58-923fb4cfa9ca" providerId="ADAL" clId="{E64968EB-05A6-4626-8FA1-15A1DE82070D}" dt="2019-08-14T16:32:07.722" v="1021" actId="26606"/>
          <ac:spMkLst>
            <pc:docMk/>
            <pc:sldMk cId="1524627801" sldId="256"/>
            <ac:spMk id="1036" creationId="{E862BE82-D00D-42C1-BF16-93AA37870C32}"/>
          </ac:spMkLst>
        </pc:spChg>
        <pc:spChg chg="add del">
          <ac:chgData name="Marc Goodner" userId="44823501-a560-4f50-ab58-923fb4cfa9ca" providerId="ADAL" clId="{E64968EB-05A6-4626-8FA1-15A1DE82070D}" dt="2019-08-14T16:32:07.722" v="1021" actId="26606"/>
          <ac:spMkLst>
            <pc:docMk/>
            <pc:sldMk cId="1524627801" sldId="256"/>
            <ac:spMk id="1037" creationId="{F6D92C2D-1D3D-4974-918C-06579FB354A9}"/>
          </ac:spMkLst>
        </pc:spChg>
        <pc:picChg chg="add mod ord">
          <ac:chgData name="Marc Goodner" userId="44823501-a560-4f50-ab58-923fb4cfa9ca" providerId="ADAL" clId="{E64968EB-05A6-4626-8FA1-15A1DE82070D}" dt="2019-08-14T16:32:08.371" v="1022" actId="26606"/>
          <ac:picMkLst>
            <pc:docMk/>
            <pc:sldMk cId="1524627801" sldId="256"/>
            <ac:picMk id="1026" creationId="{0CE8BD5D-6793-41A5-BC7D-2F717B58F65B}"/>
          </ac:picMkLst>
        </pc:picChg>
        <pc:cxnChg chg="add del">
          <ac:chgData name="Marc Goodner" userId="44823501-a560-4f50-ab58-923fb4cfa9ca" providerId="ADAL" clId="{E64968EB-05A6-4626-8FA1-15A1DE82070D}" dt="2019-08-14T16:32:08.371" v="1022" actId="26606"/>
          <ac:cxnSpMkLst>
            <pc:docMk/>
            <pc:sldMk cId="1524627801" sldId="256"/>
            <ac:cxnSpMk id="73" creationId="{67182200-4859-4C8D-BCBB-55B245C28BA3}"/>
          </ac:cxnSpMkLst>
        </pc:cxnChg>
        <pc:cxnChg chg="add del">
          <ac:chgData name="Marc Goodner" userId="44823501-a560-4f50-ab58-923fb4cfa9ca" providerId="ADAL" clId="{E64968EB-05A6-4626-8FA1-15A1DE82070D}" dt="2019-08-14T16:31:35.277" v="1013" actId="26606"/>
          <ac:cxnSpMkLst>
            <pc:docMk/>
            <pc:sldMk cId="1524627801" sldId="256"/>
            <ac:cxnSpMk id="137" creationId="{20E3A342-4D61-4E3F-AF90-1AB42AEB96CC}"/>
          </ac:cxnSpMkLst>
        </pc:cxnChg>
        <pc:cxnChg chg="add del">
          <ac:chgData name="Marc Goodner" userId="44823501-a560-4f50-ab58-923fb4cfa9ca" providerId="ADAL" clId="{E64968EB-05A6-4626-8FA1-15A1DE82070D}" dt="2019-08-14T16:31:41.169" v="1015" actId="26606"/>
          <ac:cxnSpMkLst>
            <pc:docMk/>
            <pc:sldMk cId="1524627801" sldId="256"/>
            <ac:cxnSpMk id="1029" creationId="{96A8629B-8289-498B-939B-1CA0C106182C}"/>
          </ac:cxnSpMkLst>
        </pc:cxnChg>
        <pc:cxnChg chg="add">
          <ac:chgData name="Marc Goodner" userId="44823501-a560-4f50-ab58-923fb4cfa9ca" providerId="ADAL" clId="{E64968EB-05A6-4626-8FA1-15A1DE82070D}" dt="2019-08-14T16:32:08.371" v="1022" actId="26606"/>
          <ac:cxnSpMkLst>
            <pc:docMk/>
            <pc:sldMk cId="1524627801" sldId="256"/>
            <ac:cxnSpMk id="1039" creationId="{E4A809D5-3600-46D4-A466-67F2349A54FB}"/>
          </ac:cxnSpMkLst>
        </pc:cxnChg>
      </pc:sldChg>
      <pc:sldChg chg="addSp delSp modSp mod setBg setClrOvrMap">
        <pc:chgData name="Marc Goodner" userId="44823501-a560-4f50-ab58-923fb4cfa9ca" providerId="ADAL" clId="{E64968EB-05A6-4626-8FA1-15A1DE82070D}" dt="2019-08-18T23:02:12.951" v="2665" actId="478"/>
        <pc:sldMkLst>
          <pc:docMk/>
          <pc:sldMk cId="454545012" sldId="257"/>
        </pc:sldMkLst>
        <pc:spChg chg="mod">
          <ac:chgData name="Marc Goodner" userId="44823501-a560-4f50-ab58-923fb4cfa9ca" providerId="ADAL" clId="{E64968EB-05A6-4626-8FA1-15A1DE82070D}" dt="2019-08-18T23:00:47.860" v="2657" actId="26606"/>
          <ac:spMkLst>
            <pc:docMk/>
            <pc:sldMk cId="454545012" sldId="257"/>
            <ac:spMk id="2" creationId="{38AE1F20-D4FA-4EEF-9570-76A11EA6F8AC}"/>
          </ac:spMkLst>
        </pc:spChg>
        <pc:spChg chg="add del mod">
          <ac:chgData name="Marc Goodner" userId="44823501-a560-4f50-ab58-923fb4cfa9ca" providerId="ADAL" clId="{E64968EB-05A6-4626-8FA1-15A1DE82070D}" dt="2019-08-18T23:00:47.860" v="2657" actId="26606"/>
          <ac:spMkLst>
            <pc:docMk/>
            <pc:sldMk cId="454545012" sldId="257"/>
            <ac:spMk id="3" creationId="{A64AFF17-915D-4F4E-B76A-363A3C8C6183}"/>
          </ac:spMkLst>
        </pc:spChg>
        <pc:spChg chg="del">
          <ac:chgData name="Marc Goodner" userId="44823501-a560-4f50-ab58-923fb4cfa9ca" providerId="ADAL" clId="{E64968EB-05A6-4626-8FA1-15A1DE82070D}" dt="2019-08-18T23:01:49.254" v="2660" actId="478"/>
          <ac:spMkLst>
            <pc:docMk/>
            <pc:sldMk cId="454545012" sldId="257"/>
            <ac:spMk id="6" creationId="{B130B930-CF25-4607-A7C1-4D1CF3A1E137}"/>
          </ac:spMkLst>
        </pc:spChg>
        <pc:spChg chg="del mod topLvl">
          <ac:chgData name="Marc Goodner" userId="44823501-a560-4f50-ab58-923fb4cfa9ca" providerId="ADAL" clId="{E64968EB-05A6-4626-8FA1-15A1DE82070D}" dt="2019-08-18T23:02:12.951" v="2665" actId="478"/>
          <ac:spMkLst>
            <pc:docMk/>
            <pc:sldMk cId="454545012" sldId="257"/>
            <ac:spMk id="7" creationId="{9392FCD2-4FA3-4F06-A639-2009C82FB330}"/>
          </ac:spMkLst>
        </pc:spChg>
        <pc:spChg chg="add del">
          <ac:chgData name="Marc Goodner" userId="44823501-a560-4f50-ab58-923fb4cfa9ca" providerId="ADAL" clId="{E64968EB-05A6-4626-8FA1-15A1DE82070D}" dt="2019-08-18T23:00:39.999" v="2654" actId="26606"/>
          <ac:spMkLst>
            <pc:docMk/>
            <pc:sldMk cId="454545012" sldId="257"/>
            <ac:spMk id="10" creationId="{46C2E80F-49A6-4372-B103-219D417A55ED}"/>
          </ac:spMkLst>
        </pc:spChg>
        <pc:spChg chg="del mod topLvl">
          <ac:chgData name="Marc Goodner" userId="44823501-a560-4f50-ab58-923fb4cfa9ca" providerId="ADAL" clId="{E64968EB-05A6-4626-8FA1-15A1DE82070D}" dt="2019-08-18T23:02:12.951" v="2665" actId="478"/>
          <ac:spMkLst>
            <pc:docMk/>
            <pc:sldMk cId="454545012" sldId="257"/>
            <ac:spMk id="11" creationId="{6FF3A88B-B8A5-4F0C-8AF5-92050A7E8B42}"/>
          </ac:spMkLst>
        </pc:spChg>
        <pc:spChg chg="add del">
          <ac:chgData name="Marc Goodner" userId="44823501-a560-4f50-ab58-923fb4cfa9ca" providerId="ADAL" clId="{E64968EB-05A6-4626-8FA1-15A1DE82070D}" dt="2019-08-18T23:00:47.791" v="2656" actId="26606"/>
          <ac:spMkLst>
            <pc:docMk/>
            <pc:sldMk cId="454545012" sldId="257"/>
            <ac:spMk id="13" creationId="{A64AFF17-915D-4F4E-B76A-363A3C8C6183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14" creationId="{216CA001-93B1-4401-B9E4-875C72800D4B}"/>
          </ac:spMkLst>
        </pc:spChg>
        <pc:spChg chg="add">
          <ac:chgData name="Marc Goodner" userId="44823501-a560-4f50-ab58-923fb4cfa9ca" providerId="ADAL" clId="{E64968EB-05A6-4626-8FA1-15A1DE82070D}" dt="2019-08-18T23:00:47.860" v="2657" actId="26606"/>
          <ac:spMkLst>
            <pc:docMk/>
            <pc:sldMk cId="454545012" sldId="257"/>
            <ac:spMk id="15" creationId="{46C2E80F-49A6-4372-B103-219D417A55ED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17" creationId="{F9D9BB4E-27A7-441A-9BAE-3E5667C34CC3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18" creationId="{4EEBDFFD-4B52-4297-9C97-5D0387DA41D2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19" creationId="{4B5451DD-2413-483F-B84E-2A1DEE9389B8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20" creationId="{B815C99E-E68B-4B51-A42E-3A674C6CC562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21" creationId="{5A5C17EB-A66B-4318-8FFE-AD9CB3B56ED1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22" creationId="{E224A4C3-D82E-4297-8F26-3947D4D97DFF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23" creationId="{14D1D2E7-E7D9-4B38-B3EB-AFDA2A1013DD}"/>
          </ac:spMkLst>
        </pc:spChg>
        <pc:spChg chg="mod topLvl">
          <ac:chgData name="Marc Goodner" userId="44823501-a560-4f50-ab58-923fb4cfa9ca" providerId="ADAL" clId="{E64968EB-05A6-4626-8FA1-15A1DE82070D}" dt="2019-08-18T23:02:05.627" v="2664" actId="165"/>
          <ac:spMkLst>
            <pc:docMk/>
            <pc:sldMk cId="454545012" sldId="257"/>
            <ac:spMk id="24" creationId="{8799D5E8-46D1-4E15-BF18-D8073278FB5B}"/>
          </ac:spMkLst>
        </pc:spChg>
        <pc:grpChg chg="del mod">
          <ac:chgData name="Marc Goodner" userId="44823501-a560-4f50-ab58-923fb4cfa9ca" providerId="ADAL" clId="{E64968EB-05A6-4626-8FA1-15A1DE82070D}" dt="2019-08-18T23:02:05.627" v="2664" actId="165"/>
          <ac:grpSpMkLst>
            <pc:docMk/>
            <pc:sldMk cId="454545012" sldId="257"/>
            <ac:grpSpMk id="4" creationId="{B6927522-08A2-4573-BCC9-C19C408DE0A7}"/>
          </ac:grpSpMkLst>
        </pc:grpChg>
        <pc:grpChg chg="add del">
          <ac:chgData name="Marc Goodner" userId="44823501-a560-4f50-ab58-923fb4cfa9ca" providerId="ADAL" clId="{E64968EB-05A6-4626-8FA1-15A1DE82070D}" dt="2019-08-18T23:00:47.791" v="2656" actId="26606"/>
          <ac:grpSpMkLst>
            <pc:docMk/>
            <pc:sldMk cId="454545012" sldId="257"/>
            <ac:grpSpMk id="8" creationId="{5F8A7F7F-DD1A-4F41-98AC-B9CE2A620CDC}"/>
          </ac:grpSpMkLst>
        </pc:grpChg>
        <pc:graphicFrameChg chg="add del">
          <ac:chgData name="Marc Goodner" userId="44823501-a560-4f50-ab58-923fb4cfa9ca" providerId="ADAL" clId="{E64968EB-05A6-4626-8FA1-15A1DE82070D}" dt="2019-08-18T23:00:39.999" v="2654" actId="26606"/>
          <ac:graphicFrameMkLst>
            <pc:docMk/>
            <pc:sldMk cId="454545012" sldId="257"/>
            <ac:graphicFrameMk id="5" creationId="{6AF1450E-92B4-4503-8F1F-6F155E409830}"/>
          </ac:graphicFrameMkLst>
        </pc:graphicFrameChg>
        <pc:graphicFrameChg chg="add del mod">
          <ac:chgData name="Marc Goodner" userId="44823501-a560-4f50-ab58-923fb4cfa9ca" providerId="ADAL" clId="{E64968EB-05A6-4626-8FA1-15A1DE82070D}" dt="2019-08-18T23:01:46.402" v="2659" actId="18245"/>
          <ac:graphicFrameMkLst>
            <pc:docMk/>
            <pc:sldMk cId="454545012" sldId="257"/>
            <ac:graphicFrameMk id="16" creationId="{6AF1450E-92B4-4503-8F1F-6F155E409830}"/>
          </ac:graphicFrameMkLst>
        </pc:graphicFrameChg>
      </pc:sldChg>
      <pc:sldChg chg="addSp delSp modSp mod setBg">
        <pc:chgData name="Marc Goodner" userId="44823501-a560-4f50-ab58-923fb4cfa9ca" providerId="ADAL" clId="{E64968EB-05A6-4626-8FA1-15A1DE82070D}" dt="2019-08-18T23:06:24.513" v="2673" actId="26606"/>
        <pc:sldMkLst>
          <pc:docMk/>
          <pc:sldMk cId="2653242962" sldId="258"/>
        </pc:sldMkLst>
        <pc:spChg chg="mod">
          <ac:chgData name="Marc Goodner" userId="44823501-a560-4f50-ab58-923fb4cfa9ca" providerId="ADAL" clId="{E64968EB-05A6-4626-8FA1-15A1DE82070D}" dt="2019-08-18T23:06:24.513" v="2673" actId="26606"/>
          <ac:spMkLst>
            <pc:docMk/>
            <pc:sldMk cId="2653242962" sldId="258"/>
            <ac:spMk id="2" creationId="{C73805F8-BD17-43FA-954C-6A2D9762F93E}"/>
          </ac:spMkLst>
        </pc:spChg>
        <pc:spChg chg="del mod">
          <ac:chgData name="Marc Goodner" userId="44823501-a560-4f50-ab58-923fb4cfa9ca" providerId="ADAL" clId="{E64968EB-05A6-4626-8FA1-15A1DE82070D}" dt="2019-08-18T23:06:24.513" v="2673" actId="26606"/>
          <ac:spMkLst>
            <pc:docMk/>
            <pc:sldMk cId="2653242962" sldId="258"/>
            <ac:spMk id="3" creationId="{1BE6944B-7F6B-400D-BC55-3F53C4E9D565}"/>
          </ac:spMkLst>
        </pc:spChg>
        <pc:spChg chg="add">
          <ac:chgData name="Marc Goodner" userId="44823501-a560-4f50-ab58-923fb4cfa9ca" providerId="ADAL" clId="{E64968EB-05A6-4626-8FA1-15A1DE82070D}" dt="2019-08-18T23:06:24.513" v="2673" actId="26606"/>
          <ac:spMkLst>
            <pc:docMk/>
            <pc:sldMk cId="2653242962" sldId="258"/>
            <ac:spMk id="10" creationId="{46C2E80F-49A6-4372-B103-219D417A55ED}"/>
          </ac:spMkLst>
        </pc:spChg>
        <pc:graphicFrameChg chg="add">
          <ac:chgData name="Marc Goodner" userId="44823501-a560-4f50-ab58-923fb4cfa9ca" providerId="ADAL" clId="{E64968EB-05A6-4626-8FA1-15A1DE82070D}" dt="2019-08-18T23:06:24.513" v="2673" actId="26606"/>
          <ac:graphicFrameMkLst>
            <pc:docMk/>
            <pc:sldMk cId="2653242962" sldId="258"/>
            <ac:graphicFrameMk id="5" creationId="{88CF8DB4-B04E-4425-A8B9-1FDB27964CE2}"/>
          </ac:graphicFrameMkLst>
        </pc:graphicFrameChg>
      </pc:sldChg>
      <pc:sldChg chg="addSp delSp modSp mod setBg">
        <pc:chgData name="Marc Goodner" userId="44823501-a560-4f50-ab58-923fb4cfa9ca" providerId="ADAL" clId="{E64968EB-05A6-4626-8FA1-15A1DE82070D}" dt="2019-08-18T23:05:29.732" v="2671" actId="26606"/>
        <pc:sldMkLst>
          <pc:docMk/>
          <pc:sldMk cId="86094279" sldId="259"/>
        </pc:sldMkLst>
        <pc:spChg chg="mod">
          <ac:chgData name="Marc Goodner" userId="44823501-a560-4f50-ab58-923fb4cfa9ca" providerId="ADAL" clId="{E64968EB-05A6-4626-8FA1-15A1DE82070D}" dt="2019-08-18T23:05:29.732" v="2671" actId="26606"/>
          <ac:spMkLst>
            <pc:docMk/>
            <pc:sldMk cId="86094279" sldId="259"/>
            <ac:spMk id="2" creationId="{6EAC7B64-F1E0-4B2C-B32C-FC88448BDE05}"/>
          </ac:spMkLst>
        </pc:spChg>
        <pc:spChg chg="add del mod">
          <ac:chgData name="Marc Goodner" userId="44823501-a560-4f50-ab58-923fb4cfa9ca" providerId="ADAL" clId="{E64968EB-05A6-4626-8FA1-15A1DE82070D}" dt="2019-08-18T23:05:29.732" v="2671" actId="26606"/>
          <ac:spMkLst>
            <pc:docMk/>
            <pc:sldMk cId="86094279" sldId="259"/>
            <ac:spMk id="3" creationId="{E1A2A7A5-F5C1-4347-A0B0-9520DBD284AC}"/>
          </ac:spMkLst>
        </pc:spChg>
        <pc:spChg chg="add">
          <ac:chgData name="Marc Goodner" userId="44823501-a560-4f50-ab58-923fb4cfa9ca" providerId="ADAL" clId="{E64968EB-05A6-4626-8FA1-15A1DE82070D}" dt="2019-08-18T23:05:29.732" v="2671" actId="26606"/>
          <ac:spMkLst>
            <pc:docMk/>
            <pc:sldMk cId="86094279" sldId="259"/>
            <ac:spMk id="6" creationId="{46C2E80F-49A6-4372-B103-219D417A55ED}"/>
          </ac:spMkLst>
        </pc:spChg>
        <pc:spChg chg="add del">
          <ac:chgData name="Marc Goodner" userId="44823501-a560-4f50-ab58-923fb4cfa9ca" providerId="ADAL" clId="{E64968EB-05A6-4626-8FA1-15A1DE82070D}" dt="2019-08-18T23:05:17.147" v="2668" actId="26606"/>
          <ac:spMkLst>
            <pc:docMk/>
            <pc:sldMk cId="86094279" sldId="259"/>
            <ac:spMk id="10" creationId="{46C2E80F-49A6-4372-B103-219D417A55ED}"/>
          </ac:spMkLst>
        </pc:spChg>
        <pc:graphicFrameChg chg="add del">
          <ac:chgData name="Marc Goodner" userId="44823501-a560-4f50-ab58-923fb4cfa9ca" providerId="ADAL" clId="{E64968EB-05A6-4626-8FA1-15A1DE82070D}" dt="2019-08-18T23:05:17.147" v="2668" actId="26606"/>
          <ac:graphicFrameMkLst>
            <pc:docMk/>
            <pc:sldMk cId="86094279" sldId="259"/>
            <ac:graphicFrameMk id="5" creationId="{079C4CDE-61D9-4081-8FA5-8C73B3ED6F0B}"/>
          </ac:graphicFrameMkLst>
        </pc:graphicFrameChg>
        <pc:graphicFrameChg chg="add">
          <ac:chgData name="Marc Goodner" userId="44823501-a560-4f50-ab58-923fb4cfa9ca" providerId="ADAL" clId="{E64968EB-05A6-4626-8FA1-15A1DE82070D}" dt="2019-08-18T23:05:29.732" v="2671" actId="26606"/>
          <ac:graphicFrameMkLst>
            <pc:docMk/>
            <pc:sldMk cId="86094279" sldId="259"/>
            <ac:graphicFrameMk id="7" creationId="{CF67FB37-B995-438F-B53D-8F2A7F3C618F}"/>
          </ac:graphicFrameMkLst>
        </pc:graphicFrameChg>
      </pc:sldChg>
      <pc:sldChg chg="addSp delSp modSp">
        <pc:chgData name="Marc Goodner" userId="44823501-a560-4f50-ab58-923fb4cfa9ca" providerId="ADAL" clId="{E64968EB-05A6-4626-8FA1-15A1DE82070D}" dt="2019-08-14T01:38:52.213" v="558" actId="1076"/>
        <pc:sldMkLst>
          <pc:docMk/>
          <pc:sldMk cId="2387385105" sldId="260"/>
        </pc:sldMkLst>
        <pc:spChg chg="mod">
          <ac:chgData name="Marc Goodner" userId="44823501-a560-4f50-ab58-923fb4cfa9ca" providerId="ADAL" clId="{E64968EB-05A6-4626-8FA1-15A1DE82070D}" dt="2019-08-14T00:41:14.074" v="512" actId="1076"/>
          <ac:spMkLst>
            <pc:docMk/>
            <pc:sldMk cId="2387385105" sldId="260"/>
            <ac:spMk id="2" creationId="{6499FF5E-152C-44A9-BD7F-F3339199A0BD}"/>
          </ac:spMkLst>
        </pc:spChg>
        <pc:spChg chg="del mod">
          <ac:chgData name="Marc Goodner" userId="44823501-a560-4f50-ab58-923fb4cfa9ca" providerId="ADAL" clId="{E64968EB-05A6-4626-8FA1-15A1DE82070D}" dt="2019-08-14T00:38:37.357" v="480" actId="478"/>
          <ac:spMkLst>
            <pc:docMk/>
            <pc:sldMk cId="2387385105" sldId="260"/>
            <ac:spMk id="3" creationId="{AEE6A3D3-E634-4F8E-9652-15565A3C43CC}"/>
          </ac:spMkLst>
        </pc:spChg>
        <pc:spChg chg="add mod">
          <ac:chgData name="Marc Goodner" userId="44823501-a560-4f50-ab58-923fb4cfa9ca" providerId="ADAL" clId="{E64968EB-05A6-4626-8FA1-15A1DE82070D}" dt="2019-08-14T00:41:21.790" v="513" actId="1076"/>
          <ac:spMkLst>
            <pc:docMk/>
            <pc:sldMk cId="2387385105" sldId="260"/>
            <ac:spMk id="4" creationId="{4CC2D44D-587B-4A50-830D-1E4A40E2BF96}"/>
          </ac:spMkLst>
        </pc:spChg>
        <pc:spChg chg="add mod">
          <ac:chgData name="Marc Goodner" userId="44823501-a560-4f50-ab58-923fb4cfa9ca" providerId="ADAL" clId="{E64968EB-05A6-4626-8FA1-15A1DE82070D}" dt="2019-08-14T00:41:21.790" v="513" actId="1076"/>
          <ac:spMkLst>
            <pc:docMk/>
            <pc:sldMk cId="2387385105" sldId="260"/>
            <ac:spMk id="5" creationId="{BB8F5EFF-13A6-4B65-87AF-67D8B8AB7ED8}"/>
          </ac:spMkLst>
        </pc:spChg>
        <pc:spChg chg="add mod">
          <ac:chgData name="Marc Goodner" userId="44823501-a560-4f50-ab58-923fb4cfa9ca" providerId="ADAL" clId="{E64968EB-05A6-4626-8FA1-15A1DE82070D}" dt="2019-08-14T00:41:21.790" v="513" actId="1076"/>
          <ac:spMkLst>
            <pc:docMk/>
            <pc:sldMk cId="2387385105" sldId="260"/>
            <ac:spMk id="6" creationId="{D7A85741-3FD5-4C8E-949F-F6DC4243131F}"/>
          </ac:spMkLst>
        </pc:spChg>
        <pc:spChg chg="add del mod">
          <ac:chgData name="Marc Goodner" userId="44823501-a560-4f50-ab58-923fb4cfa9ca" providerId="ADAL" clId="{E64968EB-05A6-4626-8FA1-15A1DE82070D}" dt="2019-08-14T00:38:41.110" v="481" actId="478"/>
          <ac:spMkLst>
            <pc:docMk/>
            <pc:sldMk cId="2387385105" sldId="260"/>
            <ac:spMk id="20" creationId="{85FD38DE-5D43-492E-8CA8-E56FD02988E4}"/>
          </ac:spMkLst>
        </pc:spChg>
        <pc:spChg chg="add mod">
          <ac:chgData name="Marc Goodner" userId="44823501-a560-4f50-ab58-923fb4cfa9ca" providerId="ADAL" clId="{E64968EB-05A6-4626-8FA1-15A1DE82070D}" dt="2019-08-14T00:42:00.212" v="536" actId="1076"/>
          <ac:spMkLst>
            <pc:docMk/>
            <pc:sldMk cId="2387385105" sldId="260"/>
            <ac:spMk id="72" creationId="{8ED9E471-6AA2-4C08-B550-FB2B2BA893ED}"/>
          </ac:spMkLst>
        </pc:spChg>
        <pc:picChg chg="add del mod">
          <ac:chgData name="Marc Goodner" userId="44823501-a560-4f50-ab58-923fb4cfa9ca" providerId="ADAL" clId="{E64968EB-05A6-4626-8FA1-15A1DE82070D}" dt="2019-08-14T01:38:04.509" v="548" actId="478"/>
          <ac:picMkLst>
            <pc:docMk/>
            <pc:sldMk cId="2387385105" sldId="260"/>
            <ac:picMk id="74" creationId="{1D707104-0CC1-4155-A495-43F6F0911553}"/>
          </ac:picMkLst>
        </pc:picChg>
        <pc:picChg chg="add mod">
          <ac:chgData name="Marc Goodner" userId="44823501-a560-4f50-ab58-923fb4cfa9ca" providerId="ADAL" clId="{E64968EB-05A6-4626-8FA1-15A1DE82070D}" dt="2019-08-14T01:38:22.747" v="552" actId="732"/>
          <ac:picMkLst>
            <pc:docMk/>
            <pc:sldMk cId="2387385105" sldId="260"/>
            <ac:picMk id="1026" creationId="{53C3A26A-EB98-421C-B40C-419DBA417662}"/>
          </ac:picMkLst>
        </pc:picChg>
        <pc:picChg chg="add del">
          <ac:chgData name="Marc Goodner" userId="44823501-a560-4f50-ab58-923fb4cfa9ca" providerId="ADAL" clId="{E64968EB-05A6-4626-8FA1-15A1DE82070D}" dt="2019-08-14T01:38:31.576" v="554"/>
          <ac:picMkLst>
            <pc:docMk/>
            <pc:sldMk cId="2387385105" sldId="260"/>
            <ac:picMk id="1028" creationId="{F1F16726-E93A-4D76-9081-44F6C52FDE38}"/>
          </ac:picMkLst>
        </pc:picChg>
        <pc:picChg chg="add mod">
          <ac:chgData name="Marc Goodner" userId="44823501-a560-4f50-ab58-923fb4cfa9ca" providerId="ADAL" clId="{E64968EB-05A6-4626-8FA1-15A1DE82070D}" dt="2019-08-14T01:38:52.213" v="558" actId="1076"/>
          <ac:picMkLst>
            <pc:docMk/>
            <pc:sldMk cId="2387385105" sldId="260"/>
            <ac:picMk id="1030" creationId="{4BA9CB20-37EE-4A5F-9905-910DCCC2A495}"/>
          </ac:picMkLst>
        </pc:picChg>
        <pc:cxnChg chg="add mod">
          <ac:chgData name="Marc Goodner" userId="44823501-a560-4f50-ab58-923fb4cfa9ca" providerId="ADAL" clId="{E64968EB-05A6-4626-8FA1-15A1DE82070D}" dt="2019-08-14T00:41:21.790" v="513" actId="1076"/>
          <ac:cxnSpMkLst>
            <pc:docMk/>
            <pc:sldMk cId="2387385105" sldId="260"/>
            <ac:cxnSpMk id="8" creationId="{4BB44A69-AF36-497F-B070-4D00943690C4}"/>
          </ac:cxnSpMkLst>
        </pc:cxnChg>
        <pc:cxnChg chg="add mod">
          <ac:chgData name="Marc Goodner" userId="44823501-a560-4f50-ab58-923fb4cfa9ca" providerId="ADAL" clId="{E64968EB-05A6-4626-8FA1-15A1DE82070D}" dt="2019-08-14T00:41:21.790" v="513" actId="1076"/>
          <ac:cxnSpMkLst>
            <pc:docMk/>
            <pc:sldMk cId="2387385105" sldId="260"/>
            <ac:cxnSpMk id="10" creationId="{A1515F01-B63C-46CA-9814-D383215D3995}"/>
          </ac:cxnSpMkLst>
        </pc:cxnChg>
        <pc:cxnChg chg="add mod">
          <ac:chgData name="Marc Goodner" userId="44823501-a560-4f50-ab58-923fb4cfa9ca" providerId="ADAL" clId="{E64968EB-05A6-4626-8FA1-15A1DE82070D}" dt="2019-08-14T00:41:21.790" v="513" actId="1076"/>
          <ac:cxnSpMkLst>
            <pc:docMk/>
            <pc:sldMk cId="2387385105" sldId="260"/>
            <ac:cxnSpMk id="14" creationId="{A060F3F9-3B8E-40B2-BBD1-FEB91A318FE1}"/>
          </ac:cxnSpMkLst>
        </pc:cxnChg>
        <pc:cxnChg chg="add mod">
          <ac:chgData name="Marc Goodner" userId="44823501-a560-4f50-ab58-923fb4cfa9ca" providerId="ADAL" clId="{E64968EB-05A6-4626-8FA1-15A1DE82070D}" dt="2019-08-14T00:41:36.379" v="514" actId="11529"/>
          <ac:cxnSpMkLst>
            <pc:docMk/>
            <pc:sldMk cId="2387385105" sldId="260"/>
            <ac:cxnSpMk id="71" creationId="{8033EBD2-0CA9-4D4F-9035-21E1A029CDB2}"/>
          </ac:cxnSpMkLst>
        </pc:cxnChg>
      </pc:sldChg>
      <pc:sldChg chg="addSp delSp modSp mod setBg">
        <pc:chgData name="Marc Goodner" userId="44823501-a560-4f50-ab58-923fb4cfa9ca" providerId="ADAL" clId="{E64968EB-05A6-4626-8FA1-15A1DE82070D}" dt="2019-08-18T23:54:31.832" v="2805" actId="26606"/>
        <pc:sldMkLst>
          <pc:docMk/>
          <pc:sldMk cId="3480816185" sldId="261"/>
        </pc:sldMkLst>
        <pc:spChg chg="mod">
          <ac:chgData name="Marc Goodner" userId="44823501-a560-4f50-ab58-923fb4cfa9ca" providerId="ADAL" clId="{E64968EB-05A6-4626-8FA1-15A1DE82070D}" dt="2019-08-18T23:54:31.832" v="2805" actId="26606"/>
          <ac:spMkLst>
            <pc:docMk/>
            <pc:sldMk cId="3480816185" sldId="261"/>
            <ac:spMk id="2" creationId="{46496E97-FDE9-453C-87C7-E153B4EB4258}"/>
          </ac:spMkLst>
        </pc:spChg>
        <pc:spChg chg="add del mod">
          <ac:chgData name="Marc Goodner" userId="44823501-a560-4f50-ab58-923fb4cfa9ca" providerId="ADAL" clId="{E64968EB-05A6-4626-8FA1-15A1DE82070D}" dt="2019-08-18T23:54:31.832" v="2805" actId="26606"/>
          <ac:spMkLst>
            <pc:docMk/>
            <pc:sldMk cId="3480816185" sldId="261"/>
            <ac:spMk id="3" creationId="{84EEAE36-0D27-4DED-AC83-F7B04098F52D}"/>
          </ac:spMkLst>
        </pc:spChg>
        <pc:spChg chg="add del">
          <ac:chgData name="Marc Goodner" userId="44823501-a560-4f50-ab58-923fb4cfa9ca" providerId="ADAL" clId="{E64968EB-05A6-4626-8FA1-15A1DE82070D}" dt="2019-08-18T23:54:28.990" v="2802" actId="26606"/>
          <ac:spMkLst>
            <pc:docMk/>
            <pc:sldMk cId="3480816185" sldId="261"/>
            <ac:spMk id="8" creationId="{4351DFE5-F63D-4BE0-BDA9-E3EB88F01AA5}"/>
          </ac:spMkLst>
        </pc:spChg>
        <pc:spChg chg="add del">
          <ac:chgData name="Marc Goodner" userId="44823501-a560-4f50-ab58-923fb4cfa9ca" providerId="ADAL" clId="{E64968EB-05A6-4626-8FA1-15A1DE82070D}" dt="2019-08-18T23:54:19.046" v="2796" actId="26606"/>
          <ac:spMkLst>
            <pc:docMk/>
            <pc:sldMk cId="3480816185" sldId="261"/>
            <ac:spMk id="9" creationId="{37C89E4B-3C9F-44B9-8B86-D9E3D112D8EC}"/>
          </ac:spMkLst>
        </pc:spChg>
        <pc:spChg chg="add del">
          <ac:chgData name="Marc Goodner" userId="44823501-a560-4f50-ab58-923fb4cfa9ca" providerId="ADAL" clId="{E64968EB-05A6-4626-8FA1-15A1DE82070D}" dt="2019-08-18T23:54:31.800" v="2804" actId="26606"/>
          <ac:spMkLst>
            <pc:docMk/>
            <pc:sldMk cId="3480816185" sldId="261"/>
            <ac:spMk id="12" creationId="{CD7549B2-EE05-4558-8C64-AC46755F2B25}"/>
          </ac:spMkLst>
        </pc:spChg>
        <pc:spChg chg="add del">
          <ac:chgData name="Marc Goodner" userId="44823501-a560-4f50-ab58-923fb4cfa9ca" providerId="ADAL" clId="{E64968EB-05A6-4626-8FA1-15A1DE82070D}" dt="2019-08-18T23:54:22.916" v="2798" actId="26606"/>
          <ac:spMkLst>
            <pc:docMk/>
            <pc:sldMk cId="3480816185" sldId="261"/>
            <ac:spMk id="16" creationId="{37C89E4B-3C9F-44B9-8B86-D9E3D112D8EC}"/>
          </ac:spMkLst>
        </pc:spChg>
        <pc:spChg chg="add del">
          <ac:chgData name="Marc Goodner" userId="44823501-a560-4f50-ab58-923fb4cfa9ca" providerId="ADAL" clId="{E64968EB-05A6-4626-8FA1-15A1DE82070D}" dt="2019-08-18T23:54:24.889" v="2800" actId="26606"/>
          <ac:spMkLst>
            <pc:docMk/>
            <pc:sldMk cId="3480816185" sldId="261"/>
            <ac:spMk id="21" creationId="{37C89E4B-3C9F-44B9-8B86-D9E3D112D8EC}"/>
          </ac:spMkLst>
        </pc:spChg>
        <pc:spChg chg="add del">
          <ac:chgData name="Marc Goodner" userId="44823501-a560-4f50-ab58-923fb4cfa9ca" providerId="ADAL" clId="{E64968EB-05A6-4626-8FA1-15A1DE82070D}" dt="2019-08-18T23:54:28.990" v="2802" actId="26606"/>
          <ac:spMkLst>
            <pc:docMk/>
            <pc:sldMk cId="3480816185" sldId="261"/>
            <ac:spMk id="25" creationId="{84EEAE36-0D27-4DED-AC83-F7B04098F52D}"/>
          </ac:spMkLst>
        </pc:spChg>
        <pc:spChg chg="add del">
          <ac:chgData name="Marc Goodner" userId="44823501-a560-4f50-ab58-923fb4cfa9ca" providerId="ADAL" clId="{E64968EB-05A6-4626-8FA1-15A1DE82070D}" dt="2019-08-18T23:54:31.800" v="2804" actId="26606"/>
          <ac:spMkLst>
            <pc:docMk/>
            <pc:sldMk cId="3480816185" sldId="261"/>
            <ac:spMk id="27" creationId="{7905BA41-EE6E-4F80-8636-447F22DD729A}"/>
          </ac:spMkLst>
        </pc:spChg>
        <pc:spChg chg="add">
          <ac:chgData name="Marc Goodner" userId="44823501-a560-4f50-ab58-923fb4cfa9ca" providerId="ADAL" clId="{E64968EB-05A6-4626-8FA1-15A1DE82070D}" dt="2019-08-18T23:54:31.832" v="2805" actId="26606"/>
          <ac:spMkLst>
            <pc:docMk/>
            <pc:sldMk cId="3480816185" sldId="261"/>
            <ac:spMk id="29" creationId="{7905BA41-EE6E-4F80-8636-447F22DD729A}"/>
          </ac:spMkLst>
        </pc:spChg>
        <pc:spChg chg="add">
          <ac:chgData name="Marc Goodner" userId="44823501-a560-4f50-ab58-923fb4cfa9ca" providerId="ADAL" clId="{E64968EB-05A6-4626-8FA1-15A1DE82070D}" dt="2019-08-18T23:54:31.832" v="2805" actId="26606"/>
          <ac:spMkLst>
            <pc:docMk/>
            <pc:sldMk cId="3480816185" sldId="261"/>
            <ac:spMk id="30" creationId="{CD7549B2-EE05-4558-8C64-AC46755F2B25}"/>
          </ac:spMkLst>
        </pc:spChg>
        <pc:picChg chg="add del">
          <ac:chgData name="Marc Goodner" userId="44823501-a560-4f50-ab58-923fb4cfa9ca" providerId="ADAL" clId="{E64968EB-05A6-4626-8FA1-15A1DE82070D}" dt="2019-08-18T23:54:19.046" v="2796" actId="26606"/>
          <ac:picMkLst>
            <pc:docMk/>
            <pc:sldMk cId="3480816185" sldId="261"/>
            <ac:picMk id="5" creationId="{F4E3FEF1-98A2-4D90-B0A2-AFC640A731BA}"/>
          </ac:picMkLst>
        </pc:picChg>
        <pc:picChg chg="add del">
          <ac:chgData name="Marc Goodner" userId="44823501-a560-4f50-ab58-923fb4cfa9ca" providerId="ADAL" clId="{E64968EB-05A6-4626-8FA1-15A1DE82070D}" dt="2019-08-18T23:54:31.800" v="2804" actId="26606"/>
          <ac:picMkLst>
            <pc:docMk/>
            <pc:sldMk cId="3480816185" sldId="261"/>
            <ac:picMk id="7" creationId="{08A7EC39-B14D-422B-B8D7-379A6B0DD7D5}"/>
          </ac:picMkLst>
        </pc:picChg>
        <pc:picChg chg="add del">
          <ac:chgData name="Marc Goodner" userId="44823501-a560-4f50-ab58-923fb4cfa9ca" providerId="ADAL" clId="{E64968EB-05A6-4626-8FA1-15A1DE82070D}" dt="2019-08-18T23:54:28.990" v="2802" actId="26606"/>
          <ac:picMkLst>
            <pc:docMk/>
            <pc:sldMk cId="3480816185" sldId="261"/>
            <ac:picMk id="10" creationId="{3AA16612-ACD2-4A16-8F2B-4514FD6BF28F}"/>
          </ac:picMkLst>
        </pc:picChg>
        <pc:picChg chg="add del">
          <ac:chgData name="Marc Goodner" userId="44823501-a560-4f50-ab58-923fb4cfa9ca" providerId="ADAL" clId="{E64968EB-05A6-4626-8FA1-15A1DE82070D}" dt="2019-08-18T23:54:22.916" v="2798" actId="26606"/>
          <ac:picMkLst>
            <pc:docMk/>
            <pc:sldMk cId="3480816185" sldId="261"/>
            <ac:picMk id="15" creationId="{A95C67C9-760D-4525-AB5C-9323C8AB71A9}"/>
          </ac:picMkLst>
        </pc:picChg>
        <pc:picChg chg="add del">
          <ac:chgData name="Marc Goodner" userId="44823501-a560-4f50-ab58-923fb4cfa9ca" providerId="ADAL" clId="{E64968EB-05A6-4626-8FA1-15A1DE82070D}" dt="2019-08-18T23:54:24.889" v="2800" actId="26606"/>
          <ac:picMkLst>
            <pc:docMk/>
            <pc:sldMk cId="3480816185" sldId="261"/>
            <ac:picMk id="20" creationId="{BB4112C7-4087-4F93-8AC7-80D61D90D519}"/>
          </ac:picMkLst>
        </pc:picChg>
        <pc:picChg chg="add">
          <ac:chgData name="Marc Goodner" userId="44823501-a560-4f50-ab58-923fb4cfa9ca" providerId="ADAL" clId="{E64968EB-05A6-4626-8FA1-15A1DE82070D}" dt="2019-08-18T23:54:31.832" v="2805" actId="26606"/>
          <ac:picMkLst>
            <pc:docMk/>
            <pc:sldMk cId="3480816185" sldId="261"/>
            <ac:picMk id="31" creationId="{4F7772E2-B000-4800-96FC-46F8C69BFCA2}"/>
          </ac:picMkLst>
        </pc:picChg>
        <pc:cxnChg chg="add del">
          <ac:chgData name="Marc Goodner" userId="44823501-a560-4f50-ab58-923fb4cfa9ca" providerId="ADAL" clId="{E64968EB-05A6-4626-8FA1-15A1DE82070D}" dt="2019-08-18T23:54:19.046" v="2796" actId="26606"/>
          <ac:cxnSpMkLst>
            <pc:docMk/>
            <pc:sldMk cId="3480816185" sldId="261"/>
            <ac:cxnSpMk id="11" creationId="{AA2EAA10-076F-46BD-8F0F-B9A2FB77A85C}"/>
          </ac:cxnSpMkLst>
        </pc:cxnChg>
        <pc:cxnChg chg="add del">
          <ac:chgData name="Marc Goodner" userId="44823501-a560-4f50-ab58-923fb4cfa9ca" providerId="ADAL" clId="{E64968EB-05A6-4626-8FA1-15A1DE82070D}" dt="2019-08-18T23:54:19.046" v="2796" actId="26606"/>
          <ac:cxnSpMkLst>
            <pc:docMk/>
            <pc:sldMk cId="3480816185" sldId="261"/>
            <ac:cxnSpMk id="13" creationId="{D891E407-403B-4764-86C9-33A56D3BCAA3}"/>
          </ac:cxnSpMkLst>
        </pc:cxnChg>
        <pc:cxnChg chg="add del">
          <ac:chgData name="Marc Goodner" userId="44823501-a560-4f50-ab58-923fb4cfa9ca" providerId="ADAL" clId="{E64968EB-05A6-4626-8FA1-15A1DE82070D}" dt="2019-08-18T23:54:22.916" v="2798" actId="26606"/>
          <ac:cxnSpMkLst>
            <pc:docMk/>
            <pc:sldMk cId="3480816185" sldId="261"/>
            <ac:cxnSpMk id="17" creationId="{AA2EAA10-076F-46BD-8F0F-B9A2FB77A85C}"/>
          </ac:cxnSpMkLst>
        </pc:cxnChg>
        <pc:cxnChg chg="add del">
          <ac:chgData name="Marc Goodner" userId="44823501-a560-4f50-ab58-923fb4cfa9ca" providerId="ADAL" clId="{E64968EB-05A6-4626-8FA1-15A1DE82070D}" dt="2019-08-18T23:54:22.916" v="2798" actId="26606"/>
          <ac:cxnSpMkLst>
            <pc:docMk/>
            <pc:sldMk cId="3480816185" sldId="261"/>
            <ac:cxnSpMk id="18" creationId="{D891E407-403B-4764-86C9-33A56D3BCAA3}"/>
          </ac:cxnSpMkLst>
        </pc:cxnChg>
        <pc:cxnChg chg="add del">
          <ac:chgData name="Marc Goodner" userId="44823501-a560-4f50-ab58-923fb4cfa9ca" providerId="ADAL" clId="{E64968EB-05A6-4626-8FA1-15A1DE82070D}" dt="2019-08-18T23:54:24.889" v="2800" actId="26606"/>
          <ac:cxnSpMkLst>
            <pc:docMk/>
            <pc:sldMk cId="3480816185" sldId="261"/>
            <ac:cxnSpMk id="22" creationId="{AA2EAA10-076F-46BD-8F0F-B9A2FB77A85C}"/>
          </ac:cxnSpMkLst>
        </pc:cxnChg>
        <pc:cxnChg chg="add del">
          <ac:chgData name="Marc Goodner" userId="44823501-a560-4f50-ab58-923fb4cfa9ca" providerId="ADAL" clId="{E64968EB-05A6-4626-8FA1-15A1DE82070D}" dt="2019-08-18T23:54:24.889" v="2800" actId="26606"/>
          <ac:cxnSpMkLst>
            <pc:docMk/>
            <pc:sldMk cId="3480816185" sldId="261"/>
            <ac:cxnSpMk id="23" creationId="{D891E407-403B-4764-86C9-33A56D3BCAA3}"/>
          </ac:cxnSpMkLst>
        </pc:cxnChg>
      </pc:sldChg>
      <pc:sldChg chg="addSp delSp modSp mod setBg">
        <pc:chgData name="Marc Goodner" userId="44823501-a560-4f50-ab58-923fb4cfa9ca" providerId="ADAL" clId="{E64968EB-05A6-4626-8FA1-15A1DE82070D}" dt="2019-08-18T23:55:47.387" v="2812" actId="1076"/>
        <pc:sldMkLst>
          <pc:docMk/>
          <pc:sldMk cId="2304956436" sldId="262"/>
        </pc:sldMkLst>
        <pc:spChg chg="mod">
          <ac:chgData name="Marc Goodner" userId="44823501-a560-4f50-ab58-923fb4cfa9ca" providerId="ADAL" clId="{E64968EB-05A6-4626-8FA1-15A1DE82070D}" dt="2019-08-18T23:55:10.437" v="2806"/>
          <ac:spMkLst>
            <pc:docMk/>
            <pc:sldMk cId="2304956436" sldId="262"/>
            <ac:spMk id="2" creationId="{AB8E9F89-DBAE-458B-B037-AE61CAFD7893}"/>
          </ac:spMkLst>
        </pc:spChg>
        <pc:spChg chg="mod">
          <ac:chgData name="Marc Goodner" userId="44823501-a560-4f50-ab58-923fb4cfa9ca" providerId="ADAL" clId="{E64968EB-05A6-4626-8FA1-15A1DE82070D}" dt="2019-08-18T22:53:36.274" v="2573" actId="20577"/>
          <ac:spMkLst>
            <pc:docMk/>
            <pc:sldMk cId="2304956436" sldId="262"/>
            <ac:spMk id="3" creationId="{4376B343-25A5-45D9-BC59-16E0D55153AA}"/>
          </ac:spMkLst>
        </pc:spChg>
        <pc:spChg chg="add del">
          <ac:chgData name="Marc Goodner" userId="44823501-a560-4f50-ab58-923fb4cfa9ca" providerId="ADAL" clId="{E64968EB-05A6-4626-8FA1-15A1DE82070D}" dt="2019-08-18T22:52:32.074" v="2499" actId="26606"/>
          <ac:spMkLst>
            <pc:docMk/>
            <pc:sldMk cId="2304956436" sldId="262"/>
            <ac:spMk id="8" creationId="{23962611-DFD5-4092-AAFD-559E3DFCE2C9}"/>
          </ac:spMkLst>
        </pc:spChg>
        <pc:spChg chg="add">
          <ac:chgData name="Marc Goodner" userId="44823501-a560-4f50-ab58-923fb4cfa9ca" providerId="ADAL" clId="{E64968EB-05A6-4626-8FA1-15A1DE82070D}" dt="2019-08-18T22:52:32.107" v="2500" actId="26606"/>
          <ac:spMkLst>
            <pc:docMk/>
            <pc:sldMk cId="2304956436" sldId="262"/>
            <ac:spMk id="9" creationId="{87CC2527-562A-4F69-B487-4371E5B243E7}"/>
          </ac:spMkLst>
        </pc:spChg>
        <pc:picChg chg="add mod">
          <ac:chgData name="Marc Goodner" userId="44823501-a560-4f50-ab58-923fb4cfa9ca" providerId="ADAL" clId="{E64968EB-05A6-4626-8FA1-15A1DE82070D}" dt="2019-08-18T23:55:47.387" v="2812" actId="1076"/>
          <ac:picMkLst>
            <pc:docMk/>
            <pc:sldMk cId="2304956436" sldId="262"/>
            <ac:picMk id="5" creationId="{231CB3CB-1E9E-47C6-BC1F-52A895F18A31}"/>
          </ac:picMkLst>
        </pc:picChg>
        <pc:picChg chg="add del">
          <ac:chgData name="Marc Goodner" userId="44823501-a560-4f50-ab58-923fb4cfa9ca" providerId="ADAL" clId="{E64968EB-05A6-4626-8FA1-15A1DE82070D}" dt="2019-08-18T22:52:32.074" v="2499" actId="26606"/>
          <ac:picMkLst>
            <pc:docMk/>
            <pc:sldMk cId="2304956436" sldId="262"/>
            <ac:picMk id="10" creationId="{2270F1FA-0425-408F-9861-80BF5AFB276D}"/>
          </ac:picMkLst>
        </pc:picChg>
        <pc:cxnChg chg="add">
          <ac:chgData name="Marc Goodner" userId="44823501-a560-4f50-ab58-923fb4cfa9ca" providerId="ADAL" clId="{E64968EB-05A6-4626-8FA1-15A1DE82070D}" dt="2019-08-18T22:52:32.107" v="2500" actId="26606"/>
          <ac:cxnSpMkLst>
            <pc:docMk/>
            <pc:sldMk cId="2304956436" sldId="262"/>
            <ac:cxnSpMk id="11" creationId="{BCDAEC91-5BCE-4B55-9CC0-43EF94CB734B}"/>
          </ac:cxnSpMkLst>
        </pc:cxnChg>
      </pc:sldChg>
      <pc:sldChg chg="addSp delSp modSp modAnim">
        <pc:chgData name="Marc Goodner" userId="44823501-a560-4f50-ab58-923fb4cfa9ca" providerId="ADAL" clId="{E64968EB-05A6-4626-8FA1-15A1DE82070D}" dt="2019-08-18T23:52:24.448" v="2791" actId="207"/>
        <pc:sldMkLst>
          <pc:docMk/>
          <pc:sldMk cId="665690176" sldId="263"/>
        </pc:sldMkLst>
        <pc:spChg chg="mod">
          <ac:chgData name="Marc Goodner" userId="44823501-a560-4f50-ab58-923fb4cfa9ca" providerId="ADAL" clId="{E64968EB-05A6-4626-8FA1-15A1DE82070D}" dt="2019-08-18T23:52:24.448" v="2791" actId="207"/>
          <ac:spMkLst>
            <pc:docMk/>
            <pc:sldMk cId="665690176" sldId="263"/>
            <ac:spMk id="2" creationId="{A1A0CDA0-29CD-4F81-9707-6CFFF2E298B1}"/>
          </ac:spMkLst>
        </pc:spChg>
        <pc:spChg chg="del">
          <ac:chgData name="Marc Goodner" userId="44823501-a560-4f50-ab58-923fb4cfa9ca" providerId="ADAL" clId="{E64968EB-05A6-4626-8FA1-15A1DE82070D}" dt="2019-08-14T01:46:02.171" v="809" actId="478"/>
          <ac:spMkLst>
            <pc:docMk/>
            <pc:sldMk cId="665690176" sldId="263"/>
            <ac:spMk id="3" creationId="{69CBFE25-7C32-4637-9F11-498CAE69B777}"/>
          </ac:spMkLst>
        </pc:spChg>
        <pc:spChg chg="add del mod">
          <ac:chgData name="Marc Goodner" userId="44823501-a560-4f50-ab58-923fb4cfa9ca" providerId="ADAL" clId="{E64968EB-05A6-4626-8FA1-15A1DE82070D}" dt="2019-08-14T01:50:00.200" v="810"/>
          <ac:spMkLst>
            <pc:docMk/>
            <pc:sldMk cId="665690176" sldId="263"/>
            <ac:spMk id="5" creationId="{67394571-9017-40FC-99DE-18A0E2934C72}"/>
          </ac:spMkLst>
        </pc:spChg>
        <pc:picChg chg="add mod ord">
          <ac:chgData name="Marc Goodner" userId="44823501-a560-4f50-ab58-923fb4cfa9ca" providerId="ADAL" clId="{E64968EB-05A6-4626-8FA1-15A1DE82070D}" dt="2019-08-18T23:52:16.673" v="2790" actId="29295"/>
          <ac:picMkLst>
            <pc:docMk/>
            <pc:sldMk cId="665690176" sldId="263"/>
            <ac:picMk id="4" creationId="{E76E552B-F7CF-4E77-8F27-23F8E0C82325}"/>
          </ac:picMkLst>
        </pc:picChg>
        <pc:picChg chg="add mod">
          <ac:chgData name="Marc Goodner" userId="44823501-a560-4f50-ab58-923fb4cfa9ca" providerId="ADAL" clId="{E64968EB-05A6-4626-8FA1-15A1DE82070D}" dt="2019-08-14T01:50:08.657" v="812" actId="1076"/>
          <ac:picMkLst>
            <pc:docMk/>
            <pc:sldMk cId="665690176" sldId="263"/>
            <ac:picMk id="6" creationId="{3C910916-D0FD-461F-B0CF-1DD3E771D0BC}"/>
          </ac:picMkLst>
        </pc:picChg>
      </pc:sldChg>
      <pc:sldChg chg="addSp delSp modSp mod setBg">
        <pc:chgData name="Marc Goodner" userId="44823501-a560-4f50-ab58-923fb4cfa9ca" providerId="ADAL" clId="{E64968EB-05A6-4626-8FA1-15A1DE82070D}" dt="2019-08-18T23:56:27.889" v="2813" actId="26606"/>
        <pc:sldMkLst>
          <pc:docMk/>
          <pc:sldMk cId="2831634840" sldId="264"/>
        </pc:sldMkLst>
        <pc:spChg chg="mod">
          <ac:chgData name="Marc Goodner" userId="44823501-a560-4f50-ab58-923fb4cfa9ca" providerId="ADAL" clId="{E64968EB-05A6-4626-8FA1-15A1DE82070D}" dt="2019-08-18T23:56:27.889" v="2813" actId="26606"/>
          <ac:spMkLst>
            <pc:docMk/>
            <pc:sldMk cId="2831634840" sldId="264"/>
            <ac:spMk id="2" creationId="{6C02BAE7-F2B4-4635-B071-FA4F8254E4F7}"/>
          </ac:spMkLst>
        </pc:spChg>
        <pc:spChg chg="del mod">
          <ac:chgData name="Marc Goodner" userId="44823501-a560-4f50-ab58-923fb4cfa9ca" providerId="ADAL" clId="{E64968EB-05A6-4626-8FA1-15A1DE82070D}" dt="2019-08-18T23:56:27.889" v="2813" actId="26606"/>
          <ac:spMkLst>
            <pc:docMk/>
            <pc:sldMk cId="2831634840" sldId="264"/>
            <ac:spMk id="3" creationId="{CF2710B6-E7E4-42B6-ABB9-46BD084210D9}"/>
          </ac:spMkLst>
        </pc:spChg>
        <pc:graphicFrameChg chg="add">
          <ac:chgData name="Marc Goodner" userId="44823501-a560-4f50-ab58-923fb4cfa9ca" providerId="ADAL" clId="{E64968EB-05A6-4626-8FA1-15A1DE82070D}" dt="2019-08-18T23:56:27.889" v="2813" actId="26606"/>
          <ac:graphicFrameMkLst>
            <pc:docMk/>
            <pc:sldMk cId="2831634840" sldId="264"/>
            <ac:graphicFrameMk id="5" creationId="{57CCD867-FD58-4919-ABDC-3BB04A2E78B2}"/>
          </ac:graphicFrameMkLst>
        </pc:graphicFrameChg>
      </pc:sldChg>
      <pc:sldChg chg="addSp delSp modSp mod setBg setClrOvrMap">
        <pc:chgData name="Marc Goodner" userId="44823501-a560-4f50-ab58-923fb4cfa9ca" providerId="ADAL" clId="{E64968EB-05A6-4626-8FA1-15A1DE82070D}" dt="2019-08-18T22:56:08.516" v="2622" actId="20577"/>
        <pc:sldMkLst>
          <pc:docMk/>
          <pc:sldMk cId="790560986" sldId="265"/>
        </pc:sldMkLst>
        <pc:spChg chg="mod">
          <ac:chgData name="Marc Goodner" userId="44823501-a560-4f50-ab58-923fb4cfa9ca" providerId="ADAL" clId="{E64968EB-05A6-4626-8FA1-15A1DE82070D}" dt="2019-08-18T22:55:36.716" v="2586"/>
          <ac:spMkLst>
            <pc:docMk/>
            <pc:sldMk cId="790560986" sldId="265"/>
            <ac:spMk id="2" creationId="{F9638901-26D9-460C-8667-AF5808A0960A}"/>
          </ac:spMkLst>
        </pc:spChg>
        <pc:spChg chg="mod ord">
          <ac:chgData name="Marc Goodner" userId="44823501-a560-4f50-ab58-923fb4cfa9ca" providerId="ADAL" clId="{E64968EB-05A6-4626-8FA1-15A1DE82070D}" dt="2019-08-18T22:56:08.516" v="2622" actId="20577"/>
          <ac:spMkLst>
            <pc:docMk/>
            <pc:sldMk cId="790560986" sldId="265"/>
            <ac:spMk id="3" creationId="{7A4A0594-4FD9-41B7-93CE-19EAE778E992}"/>
          </ac:spMkLst>
        </pc:spChg>
        <pc:spChg chg="add del">
          <ac:chgData name="Marc Goodner" userId="44823501-a560-4f50-ab58-923fb4cfa9ca" providerId="ADAL" clId="{E64968EB-05A6-4626-8FA1-15A1DE82070D}" dt="2019-08-18T22:55:05.737" v="2582" actId="26606"/>
          <ac:spMkLst>
            <pc:docMk/>
            <pc:sldMk cId="790560986" sldId="265"/>
            <ac:spMk id="71" creationId="{C5E6CFF1-2F42-4E10-9A97-F116F46F53FE}"/>
          </ac:spMkLst>
        </pc:spChg>
        <pc:spChg chg="add del">
          <ac:chgData name="Marc Goodner" userId="44823501-a560-4f50-ab58-923fb4cfa9ca" providerId="ADAL" clId="{E64968EB-05A6-4626-8FA1-15A1DE82070D}" dt="2019-08-18T22:55:14.794" v="2584" actId="26606"/>
          <ac:spMkLst>
            <pc:docMk/>
            <pc:sldMk cId="790560986" sldId="265"/>
            <ac:spMk id="2052" creationId="{4038CB10-1F5C-4D54-9DF7-12586DE5B007}"/>
          </ac:spMkLst>
        </pc:spChg>
        <pc:spChg chg="add del">
          <ac:chgData name="Marc Goodner" userId="44823501-a560-4f50-ab58-923fb4cfa9ca" providerId="ADAL" clId="{E64968EB-05A6-4626-8FA1-15A1DE82070D}" dt="2019-08-18T22:55:14.794" v="2584" actId="26606"/>
          <ac:spMkLst>
            <pc:docMk/>
            <pc:sldMk cId="790560986" sldId="265"/>
            <ac:spMk id="2053" creationId="{73ED6512-6858-4552-B699-9A97FE9A4EA2}"/>
          </ac:spMkLst>
        </pc:spChg>
        <pc:spChg chg="add">
          <ac:chgData name="Marc Goodner" userId="44823501-a560-4f50-ab58-923fb4cfa9ca" providerId="ADAL" clId="{E64968EB-05A6-4626-8FA1-15A1DE82070D}" dt="2019-08-18T22:55:14.826" v="2585" actId="26606"/>
          <ac:spMkLst>
            <pc:docMk/>
            <pc:sldMk cId="790560986" sldId="265"/>
            <ac:spMk id="2055" creationId="{C5E6CFF1-2F42-4E10-9A97-F116F46F53FE}"/>
          </ac:spMkLst>
        </pc:spChg>
        <pc:picChg chg="add mod ord">
          <ac:chgData name="Marc Goodner" userId="44823501-a560-4f50-ab58-923fb4cfa9ca" providerId="ADAL" clId="{E64968EB-05A6-4626-8FA1-15A1DE82070D}" dt="2019-08-18T22:55:14.826" v="2585" actId="26606"/>
          <ac:picMkLst>
            <pc:docMk/>
            <pc:sldMk cId="790560986" sldId="265"/>
            <ac:picMk id="2050" creationId="{264C43C5-0A83-41F5-BE40-7ECD6D448339}"/>
          </ac:picMkLst>
        </pc:picChg>
        <pc:cxnChg chg="add del">
          <ac:chgData name="Marc Goodner" userId="44823501-a560-4f50-ab58-923fb4cfa9ca" providerId="ADAL" clId="{E64968EB-05A6-4626-8FA1-15A1DE82070D}" dt="2019-08-18T22:55:05.737" v="2582" actId="26606"/>
          <ac:cxnSpMkLst>
            <pc:docMk/>
            <pc:sldMk cId="790560986" sldId="265"/>
            <ac:cxnSpMk id="73" creationId="{67182200-4859-4C8D-BCBB-55B245C28BA3}"/>
          </ac:cxnSpMkLst>
        </pc:cxnChg>
        <pc:cxnChg chg="add">
          <ac:chgData name="Marc Goodner" userId="44823501-a560-4f50-ab58-923fb4cfa9ca" providerId="ADAL" clId="{E64968EB-05A6-4626-8FA1-15A1DE82070D}" dt="2019-08-18T22:55:14.826" v="2585" actId="26606"/>
          <ac:cxnSpMkLst>
            <pc:docMk/>
            <pc:sldMk cId="790560986" sldId="265"/>
            <ac:cxnSpMk id="2056" creationId="{67182200-4859-4C8D-BCBB-55B245C28BA3}"/>
          </ac:cxnSpMkLst>
        </pc:cxnChg>
      </pc:sldChg>
      <pc:sldChg chg="addSp delSp modSp mod setBg">
        <pc:chgData name="Marc Goodner" userId="44823501-a560-4f50-ab58-923fb4cfa9ca" providerId="ADAL" clId="{E64968EB-05A6-4626-8FA1-15A1DE82070D}" dt="2019-08-18T22:47:08.014" v="1866" actId="20577"/>
        <pc:sldMkLst>
          <pc:docMk/>
          <pc:sldMk cId="3957643415" sldId="266"/>
        </pc:sldMkLst>
        <pc:spChg chg="mod ord">
          <ac:chgData name="Marc Goodner" userId="44823501-a560-4f50-ab58-923fb4cfa9ca" providerId="ADAL" clId="{E64968EB-05A6-4626-8FA1-15A1DE82070D}" dt="2019-08-18T22:47:08.014" v="1866" actId="20577"/>
          <ac:spMkLst>
            <pc:docMk/>
            <pc:sldMk cId="3957643415" sldId="266"/>
            <ac:spMk id="2" creationId="{D88CB65C-66BF-4E5F-99AB-C9BECFBE1836}"/>
          </ac:spMkLst>
        </pc:spChg>
        <pc:spChg chg="del">
          <ac:chgData name="Marc Goodner" userId="44823501-a560-4f50-ab58-923fb4cfa9ca" providerId="ADAL" clId="{E64968EB-05A6-4626-8FA1-15A1DE82070D}" dt="2019-08-18T22:46:26.097" v="1787" actId="26606"/>
          <ac:spMkLst>
            <pc:docMk/>
            <pc:sldMk cId="3957643415" sldId="266"/>
            <ac:spMk id="3" creationId="{0241B75A-EAEE-4160-8A32-3E128FFCBDB4}"/>
          </ac:spMkLst>
        </pc:spChg>
        <pc:spChg chg="add">
          <ac:chgData name="Marc Goodner" userId="44823501-a560-4f50-ab58-923fb4cfa9ca" providerId="ADAL" clId="{E64968EB-05A6-4626-8FA1-15A1DE82070D}" dt="2019-08-18T22:46:26.097" v="1787" actId="26606"/>
          <ac:spMkLst>
            <pc:docMk/>
            <pc:sldMk cId="3957643415" sldId="266"/>
            <ac:spMk id="71" creationId="{37C89E4B-3C9F-44B9-8B86-D9E3D112D8EC}"/>
          </ac:spMkLst>
        </pc:spChg>
        <pc:picChg chg="add mod">
          <ac:chgData name="Marc Goodner" userId="44823501-a560-4f50-ab58-923fb4cfa9ca" providerId="ADAL" clId="{E64968EB-05A6-4626-8FA1-15A1DE82070D}" dt="2019-08-18T22:46:26.097" v="1787" actId="26606"/>
          <ac:picMkLst>
            <pc:docMk/>
            <pc:sldMk cId="3957643415" sldId="266"/>
            <ac:picMk id="1026" creationId="{F7E59A7B-37E8-4F89-AE8C-0BC98415FD30}"/>
          </ac:picMkLst>
        </pc:picChg>
        <pc:cxnChg chg="add">
          <ac:chgData name="Marc Goodner" userId="44823501-a560-4f50-ab58-923fb4cfa9ca" providerId="ADAL" clId="{E64968EB-05A6-4626-8FA1-15A1DE82070D}" dt="2019-08-18T22:46:26.097" v="1787" actId="26606"/>
          <ac:cxnSpMkLst>
            <pc:docMk/>
            <pc:sldMk cId="3957643415" sldId="266"/>
            <ac:cxnSpMk id="73" creationId="{AA2EAA10-076F-46BD-8F0F-B9A2FB77A85C}"/>
          </ac:cxnSpMkLst>
        </pc:cxnChg>
        <pc:cxnChg chg="add">
          <ac:chgData name="Marc Goodner" userId="44823501-a560-4f50-ab58-923fb4cfa9ca" providerId="ADAL" clId="{E64968EB-05A6-4626-8FA1-15A1DE82070D}" dt="2019-08-18T22:46:26.097" v="1787" actId="26606"/>
          <ac:cxnSpMkLst>
            <pc:docMk/>
            <pc:sldMk cId="3957643415" sldId="266"/>
            <ac:cxnSpMk id="75" creationId="{D891E407-403B-4764-86C9-33A56D3BCAA3}"/>
          </ac:cxnSpMkLst>
        </pc:cxnChg>
      </pc:sldChg>
      <pc:sldChg chg="addSp modSp">
        <pc:chgData name="Marc Goodner" userId="44823501-a560-4f50-ab58-923fb4cfa9ca" providerId="ADAL" clId="{E64968EB-05A6-4626-8FA1-15A1DE82070D}" dt="2019-08-18T23:53:10.172" v="2793" actId="29295"/>
        <pc:sldMkLst>
          <pc:docMk/>
          <pc:sldMk cId="2578364104" sldId="270"/>
        </pc:sldMkLst>
        <pc:spChg chg="mod">
          <ac:chgData name="Marc Goodner" userId="44823501-a560-4f50-ab58-923fb4cfa9ca" providerId="ADAL" clId="{E64968EB-05A6-4626-8FA1-15A1DE82070D}" dt="2019-08-18T23:49:52.822" v="2712" actId="339"/>
          <ac:spMkLst>
            <pc:docMk/>
            <pc:sldMk cId="2578364104" sldId="270"/>
            <ac:spMk id="5" creationId="{E91D3E8F-CF26-421C-A559-15131D076AC1}"/>
          </ac:spMkLst>
        </pc:spChg>
        <pc:picChg chg="add mod ord">
          <ac:chgData name="Marc Goodner" userId="44823501-a560-4f50-ab58-923fb4cfa9ca" providerId="ADAL" clId="{E64968EB-05A6-4626-8FA1-15A1DE82070D}" dt="2019-08-18T23:53:10.172" v="2793" actId="29295"/>
          <ac:picMkLst>
            <pc:docMk/>
            <pc:sldMk cId="2578364104" sldId="270"/>
            <ac:picMk id="45" creationId="{698F8DCE-D959-4B1B-A9E9-055FD922665F}"/>
          </ac:picMkLst>
        </pc:picChg>
      </pc:sldChg>
      <pc:sldChg chg="addSp modSp add del mod setBg">
        <pc:chgData name="Marc Goodner" userId="44823501-a560-4f50-ab58-923fb4cfa9ca" providerId="ADAL" clId="{E64968EB-05A6-4626-8FA1-15A1DE82070D}" dt="2019-08-18T23:58:28.441" v="2830" actId="2696"/>
        <pc:sldMkLst>
          <pc:docMk/>
          <pc:sldMk cId="1071854359" sldId="271"/>
        </pc:sldMkLst>
        <pc:spChg chg="mod">
          <ac:chgData name="Marc Goodner" userId="44823501-a560-4f50-ab58-923fb4cfa9ca" providerId="ADAL" clId="{E64968EB-05A6-4626-8FA1-15A1DE82070D}" dt="2019-08-18T23:57:38.774" v="2815" actId="26606"/>
          <ac:spMkLst>
            <pc:docMk/>
            <pc:sldMk cId="1071854359" sldId="271"/>
            <ac:spMk id="2" creationId="{2D304259-0ECA-4F8F-88BE-9783DDD3AB1D}"/>
          </ac:spMkLst>
        </pc:spChg>
        <pc:spChg chg="mod">
          <ac:chgData name="Marc Goodner" userId="44823501-a560-4f50-ab58-923fb4cfa9ca" providerId="ADAL" clId="{E64968EB-05A6-4626-8FA1-15A1DE82070D}" dt="2019-08-18T23:57:38.774" v="2815" actId="26606"/>
          <ac:spMkLst>
            <pc:docMk/>
            <pc:sldMk cId="1071854359" sldId="271"/>
            <ac:spMk id="3" creationId="{429BBB41-6CF5-4022-9CF2-3A0266721689}"/>
          </ac:spMkLst>
        </pc:spChg>
        <pc:spChg chg="add">
          <ac:chgData name="Marc Goodner" userId="44823501-a560-4f50-ab58-923fb4cfa9ca" providerId="ADAL" clId="{E64968EB-05A6-4626-8FA1-15A1DE82070D}" dt="2019-08-18T23:57:38.774" v="2815" actId="26606"/>
          <ac:spMkLst>
            <pc:docMk/>
            <pc:sldMk cId="1071854359" sldId="271"/>
            <ac:spMk id="9" creationId="{3CD9DF72-87A3-404E-A828-84CBF11A8303}"/>
          </ac:spMkLst>
        </pc:spChg>
        <pc:picChg chg="add mod ord">
          <ac:chgData name="Marc Goodner" userId="44823501-a560-4f50-ab58-923fb4cfa9ca" providerId="ADAL" clId="{E64968EB-05A6-4626-8FA1-15A1DE82070D}" dt="2019-08-18T23:57:38.774" v="2815" actId="26606"/>
          <ac:picMkLst>
            <pc:docMk/>
            <pc:sldMk cId="1071854359" sldId="271"/>
            <ac:picMk id="4" creationId="{4A804267-B173-4250-B4E9-69B11CF9201C}"/>
          </ac:picMkLst>
        </pc:picChg>
        <pc:cxnChg chg="add">
          <ac:chgData name="Marc Goodner" userId="44823501-a560-4f50-ab58-923fb4cfa9ca" providerId="ADAL" clId="{E64968EB-05A6-4626-8FA1-15A1DE82070D}" dt="2019-08-18T23:57:38.774" v="2815" actId="26606"/>
          <ac:cxnSpMkLst>
            <pc:docMk/>
            <pc:sldMk cId="1071854359" sldId="271"/>
            <ac:cxnSpMk id="11" creationId="{20E3A342-4D61-4E3F-AF90-1AB42AEB96CC}"/>
          </ac:cxnSpMkLst>
        </pc:cxnChg>
      </pc:sldChg>
      <pc:sldChg chg="add del">
        <pc:chgData name="Marc Goodner" userId="44823501-a560-4f50-ab58-923fb4cfa9ca" providerId="ADAL" clId="{E64968EB-05A6-4626-8FA1-15A1DE82070D}" dt="2019-08-18T21:16:47.171" v="1451"/>
        <pc:sldMkLst>
          <pc:docMk/>
          <pc:sldMk cId="1520772299" sldId="272"/>
        </pc:sldMkLst>
      </pc:sldChg>
      <pc:sldChg chg="addSp delSp modSp add del">
        <pc:chgData name="Marc Goodner" userId="44823501-a560-4f50-ab58-923fb4cfa9ca" providerId="ADAL" clId="{E64968EB-05A6-4626-8FA1-15A1DE82070D}" dt="2019-08-18T21:24:18.956" v="1525" actId="2696"/>
        <pc:sldMkLst>
          <pc:docMk/>
          <pc:sldMk cId="3625774509" sldId="272"/>
        </pc:sldMkLst>
        <pc:spChg chg="add mod">
          <ac:chgData name="Marc Goodner" userId="44823501-a560-4f50-ab58-923fb4cfa9ca" providerId="ADAL" clId="{E64968EB-05A6-4626-8FA1-15A1DE82070D}" dt="2019-08-18T21:21:21.682" v="1490" actId="1036"/>
          <ac:spMkLst>
            <pc:docMk/>
            <pc:sldMk cId="3625774509" sldId="272"/>
            <ac:spMk id="2" creationId="{000C3EB9-8848-4869-833A-C8B9E39861CD}"/>
          </ac:spMkLst>
        </pc:spChg>
        <pc:spChg chg="add mod">
          <ac:chgData name="Marc Goodner" userId="44823501-a560-4f50-ab58-923fb4cfa9ca" providerId="ADAL" clId="{E64968EB-05A6-4626-8FA1-15A1DE82070D}" dt="2019-08-18T21:21:21.682" v="1490" actId="1036"/>
          <ac:spMkLst>
            <pc:docMk/>
            <pc:sldMk cId="3625774509" sldId="272"/>
            <ac:spMk id="45" creationId="{226DAA0E-6179-44D9-B0AD-FD4872547822}"/>
          </ac:spMkLst>
        </pc:spChg>
        <pc:spChg chg="add mod">
          <ac:chgData name="Marc Goodner" userId="44823501-a560-4f50-ab58-923fb4cfa9ca" providerId="ADAL" clId="{E64968EB-05A6-4626-8FA1-15A1DE82070D}" dt="2019-08-18T21:21:21.682" v="1490" actId="1036"/>
          <ac:spMkLst>
            <pc:docMk/>
            <pc:sldMk cId="3625774509" sldId="272"/>
            <ac:spMk id="46" creationId="{4C480930-3B37-49B0-8FAC-FE99A27CC04B}"/>
          </ac:spMkLst>
        </pc:spChg>
        <pc:grpChg chg="del">
          <ac:chgData name="Marc Goodner" userId="44823501-a560-4f50-ab58-923fb4cfa9ca" providerId="ADAL" clId="{E64968EB-05A6-4626-8FA1-15A1DE82070D}" dt="2019-08-18T21:17:18.363" v="1453" actId="478"/>
          <ac:grpSpMkLst>
            <pc:docMk/>
            <pc:sldMk cId="3625774509" sldId="272"/>
            <ac:grpSpMk id="10" creationId="{E6501E3E-6403-4DDC-A94E-BC920E64F29D}"/>
          </ac:grpSpMkLst>
        </pc:grpChg>
        <pc:grpChg chg="mod">
          <ac:chgData name="Marc Goodner" userId="44823501-a560-4f50-ab58-923fb4cfa9ca" providerId="ADAL" clId="{E64968EB-05A6-4626-8FA1-15A1DE82070D}" dt="2019-08-18T21:17:50.231" v="1459" actId="14100"/>
          <ac:grpSpMkLst>
            <pc:docMk/>
            <pc:sldMk cId="3625774509" sldId="272"/>
            <ac:grpSpMk id="11" creationId="{6A2E930E-14E1-49AB-8E3E-1D682A7D2C17}"/>
          </ac:grpSpMkLst>
        </pc:grpChg>
        <pc:grpChg chg="del">
          <ac:chgData name="Marc Goodner" userId="44823501-a560-4f50-ab58-923fb4cfa9ca" providerId="ADAL" clId="{E64968EB-05A6-4626-8FA1-15A1DE82070D}" dt="2019-08-18T21:17:21.483" v="1454" actId="478"/>
          <ac:grpSpMkLst>
            <pc:docMk/>
            <pc:sldMk cId="3625774509" sldId="272"/>
            <ac:grpSpMk id="12" creationId="{4C3D8947-9F27-4D21-AB5B-8719CDB1C05D}"/>
          </ac:grpSpMkLst>
        </pc:grpChg>
        <pc:grpChg chg="del">
          <ac:chgData name="Marc Goodner" userId="44823501-a560-4f50-ab58-923fb4cfa9ca" providerId="ADAL" clId="{E64968EB-05A6-4626-8FA1-15A1DE82070D}" dt="2019-08-18T21:17:26.480" v="1455" actId="478"/>
          <ac:grpSpMkLst>
            <pc:docMk/>
            <pc:sldMk cId="3625774509" sldId="272"/>
            <ac:grpSpMk id="15" creationId="{A8881ACF-50E8-403D-ABBB-4E4340466E16}"/>
          </ac:grpSpMkLst>
        </pc:grpChg>
      </pc:sldChg>
      <pc:sldChg chg="addSp delSp modSp add">
        <pc:chgData name="Marc Goodner" userId="44823501-a560-4f50-ab58-923fb4cfa9ca" providerId="ADAL" clId="{E64968EB-05A6-4626-8FA1-15A1DE82070D}" dt="2019-08-18T23:52:50.792" v="2792" actId="29295"/>
        <pc:sldMkLst>
          <pc:docMk/>
          <pc:sldMk cId="3538250495" sldId="273"/>
        </pc:sldMkLst>
        <pc:spChg chg="add mod">
          <ac:chgData name="Marc Goodner" userId="44823501-a560-4f50-ab58-923fb4cfa9ca" providerId="ADAL" clId="{E64968EB-05A6-4626-8FA1-15A1DE82070D}" dt="2019-08-18T21:27:45.572" v="1532" actId="465"/>
          <ac:spMkLst>
            <pc:docMk/>
            <pc:sldMk cId="3538250495" sldId="273"/>
            <ac:spMk id="45" creationId="{7C20796C-1DBF-436B-A383-B2611994909E}"/>
          </ac:spMkLst>
        </pc:spChg>
        <pc:spChg chg="add mod">
          <ac:chgData name="Marc Goodner" userId="44823501-a560-4f50-ab58-923fb4cfa9ca" providerId="ADAL" clId="{E64968EB-05A6-4626-8FA1-15A1DE82070D}" dt="2019-08-18T21:27:45.572" v="1532" actId="465"/>
          <ac:spMkLst>
            <pc:docMk/>
            <pc:sldMk cId="3538250495" sldId="273"/>
            <ac:spMk id="46" creationId="{839F7FBA-B17F-4EF9-AC73-3B799DE6FFA4}"/>
          </ac:spMkLst>
        </pc:spChg>
        <pc:spChg chg="add mod">
          <ac:chgData name="Marc Goodner" userId="44823501-a560-4f50-ab58-923fb4cfa9ca" providerId="ADAL" clId="{E64968EB-05A6-4626-8FA1-15A1DE82070D}" dt="2019-08-18T21:27:45.572" v="1532" actId="465"/>
          <ac:spMkLst>
            <pc:docMk/>
            <pc:sldMk cId="3538250495" sldId="273"/>
            <ac:spMk id="47" creationId="{BB8E7122-0273-4EA2-8182-11E1280A12EC}"/>
          </ac:spMkLst>
        </pc:spChg>
        <pc:spChg chg="add mod">
          <ac:chgData name="Marc Goodner" userId="44823501-a560-4f50-ab58-923fb4cfa9ca" providerId="ADAL" clId="{E64968EB-05A6-4626-8FA1-15A1DE82070D}" dt="2019-08-18T21:27:53.743" v="1539" actId="20577"/>
          <ac:spMkLst>
            <pc:docMk/>
            <pc:sldMk cId="3538250495" sldId="273"/>
            <ac:spMk id="48" creationId="{F4C3C14A-A940-46D6-8955-C69838766D3A}"/>
          </ac:spMkLst>
        </pc:spChg>
        <pc:grpChg chg="mod">
          <ac:chgData name="Marc Goodner" userId="44823501-a560-4f50-ab58-923fb4cfa9ca" providerId="ADAL" clId="{E64968EB-05A6-4626-8FA1-15A1DE82070D}" dt="2019-08-18T21:22:59.660" v="1500" actId="1076"/>
          <ac:grpSpMkLst>
            <pc:docMk/>
            <pc:sldMk cId="3538250495" sldId="273"/>
            <ac:grpSpMk id="10" creationId="{E6501E3E-6403-4DDC-A94E-BC920E64F29D}"/>
          </ac:grpSpMkLst>
        </pc:grpChg>
        <pc:grpChg chg="del">
          <ac:chgData name="Marc Goodner" userId="44823501-a560-4f50-ab58-923fb4cfa9ca" providerId="ADAL" clId="{E64968EB-05A6-4626-8FA1-15A1DE82070D}" dt="2019-08-18T21:21:57.455" v="1492" actId="478"/>
          <ac:grpSpMkLst>
            <pc:docMk/>
            <pc:sldMk cId="3538250495" sldId="273"/>
            <ac:grpSpMk id="12" creationId="{4C3D8947-9F27-4D21-AB5B-8719CDB1C05D}"/>
          </ac:grpSpMkLst>
        </pc:grpChg>
        <pc:grpChg chg="del">
          <ac:chgData name="Marc Goodner" userId="44823501-a560-4f50-ab58-923fb4cfa9ca" providerId="ADAL" clId="{E64968EB-05A6-4626-8FA1-15A1DE82070D}" dt="2019-08-18T21:21:57.455" v="1492" actId="478"/>
          <ac:grpSpMkLst>
            <pc:docMk/>
            <pc:sldMk cId="3538250495" sldId="273"/>
            <ac:grpSpMk id="21" creationId="{E1434BD4-2F0C-4143-A9A8-CFE51F00E723}"/>
          </ac:grpSpMkLst>
        </pc:grpChg>
        <pc:grpChg chg="del">
          <ac:chgData name="Marc Goodner" userId="44823501-a560-4f50-ab58-923fb4cfa9ca" providerId="ADAL" clId="{E64968EB-05A6-4626-8FA1-15A1DE82070D}" dt="2019-08-18T21:21:57.455" v="1492" actId="478"/>
          <ac:grpSpMkLst>
            <pc:docMk/>
            <pc:sldMk cId="3538250495" sldId="273"/>
            <ac:grpSpMk id="30" creationId="{D3F5BE3C-11BD-4615-94E8-9C3D873A6800}"/>
          </ac:grpSpMkLst>
        </pc:grpChg>
        <pc:grpChg chg="del">
          <ac:chgData name="Marc Goodner" userId="44823501-a560-4f50-ab58-923fb4cfa9ca" providerId="ADAL" clId="{E64968EB-05A6-4626-8FA1-15A1DE82070D}" dt="2019-08-18T21:21:57.455" v="1492" actId="478"/>
          <ac:grpSpMkLst>
            <pc:docMk/>
            <pc:sldMk cId="3538250495" sldId="273"/>
            <ac:grpSpMk id="39" creationId="{26F03727-6DDF-446D-8E9F-B5139A373847}"/>
          </ac:grpSpMkLst>
        </pc:grpChg>
        <pc:picChg chg="add mod ord">
          <ac:chgData name="Marc Goodner" userId="44823501-a560-4f50-ab58-923fb4cfa9ca" providerId="ADAL" clId="{E64968EB-05A6-4626-8FA1-15A1DE82070D}" dt="2019-08-18T23:52:50.792" v="2792" actId="29295"/>
          <ac:picMkLst>
            <pc:docMk/>
            <pc:sldMk cId="3538250495" sldId="273"/>
            <ac:picMk id="49" creationId="{346EDEBA-CE6B-4C78-9EE1-FFC0952B3286}"/>
          </ac:picMkLst>
        </pc:picChg>
      </pc:sldChg>
      <pc:sldChg chg="addSp delSp modSp add">
        <pc:chgData name="Marc Goodner" userId="44823501-a560-4f50-ab58-923fb4cfa9ca" providerId="ADAL" clId="{E64968EB-05A6-4626-8FA1-15A1DE82070D}" dt="2019-08-18T23:52:05.251" v="2789" actId="29295"/>
        <pc:sldMkLst>
          <pc:docMk/>
          <pc:sldMk cId="3078972282" sldId="274"/>
        </pc:sldMkLst>
        <pc:spChg chg="mod">
          <ac:chgData name="Marc Goodner" userId="44823501-a560-4f50-ab58-923fb4cfa9ca" providerId="ADAL" clId="{E64968EB-05A6-4626-8FA1-15A1DE82070D}" dt="2019-08-18T21:43:39.826" v="1766" actId="1076"/>
          <ac:spMkLst>
            <pc:docMk/>
            <pc:sldMk cId="3078972282" sldId="274"/>
            <ac:spMk id="2" creationId="{609A8C94-5E73-4ACD-BB3B-128E0387ABB1}"/>
          </ac:spMkLst>
        </pc:spChg>
        <pc:spChg chg="del">
          <ac:chgData name="Marc Goodner" userId="44823501-a560-4f50-ab58-923fb4cfa9ca" providerId="ADAL" clId="{E64968EB-05A6-4626-8FA1-15A1DE82070D}" dt="2019-08-18T21:32:03.462" v="1624" actId="478"/>
          <ac:spMkLst>
            <pc:docMk/>
            <pc:sldMk cId="3078972282" sldId="274"/>
            <ac:spMk id="3" creationId="{9843C551-BF7A-4328-BF3A-7F4CF8253D57}"/>
          </ac:spMkLst>
        </pc:spChg>
        <pc:spChg chg="add mod">
          <ac:chgData name="Marc Goodner" userId="44823501-a560-4f50-ab58-923fb4cfa9ca" providerId="ADAL" clId="{E64968EB-05A6-4626-8FA1-15A1DE82070D}" dt="2019-08-18T21:42:47.584" v="1757" actId="164"/>
          <ac:spMkLst>
            <pc:docMk/>
            <pc:sldMk cId="3078972282" sldId="274"/>
            <ac:spMk id="4" creationId="{D74B9E80-4FF1-4DCD-BF6D-F75667946325}"/>
          </ac:spMkLst>
        </pc:spChg>
        <pc:spChg chg="add mod">
          <ac:chgData name="Marc Goodner" userId="44823501-a560-4f50-ab58-923fb4cfa9ca" providerId="ADAL" clId="{E64968EB-05A6-4626-8FA1-15A1DE82070D}" dt="2019-08-18T21:43:06.283" v="1759" actId="164"/>
          <ac:spMkLst>
            <pc:docMk/>
            <pc:sldMk cId="3078972282" sldId="274"/>
            <ac:spMk id="5" creationId="{C70DBD7C-ACF5-4ABE-AD31-CC630C624C54}"/>
          </ac:spMkLst>
        </pc:spChg>
        <pc:spChg chg="add mod">
          <ac:chgData name="Marc Goodner" userId="44823501-a560-4f50-ab58-923fb4cfa9ca" providerId="ADAL" clId="{E64968EB-05A6-4626-8FA1-15A1DE82070D}" dt="2019-08-18T21:42:58.626" v="1758" actId="164"/>
          <ac:spMkLst>
            <pc:docMk/>
            <pc:sldMk cId="3078972282" sldId="274"/>
            <ac:spMk id="6" creationId="{5473D310-F0BF-44BD-AD77-6ADDBEF831A0}"/>
          </ac:spMkLst>
        </pc:spChg>
        <pc:spChg chg="add mod">
          <ac:chgData name="Marc Goodner" userId="44823501-a560-4f50-ab58-923fb4cfa9ca" providerId="ADAL" clId="{E64968EB-05A6-4626-8FA1-15A1DE82070D}" dt="2019-08-18T21:44:18.324" v="1769" actId="1076"/>
          <ac:spMkLst>
            <pc:docMk/>
            <pc:sldMk cId="3078972282" sldId="274"/>
            <ac:spMk id="7" creationId="{68C2A7B7-1FC7-4F14-843D-ABD0C90D447B}"/>
          </ac:spMkLst>
        </pc:spChg>
        <pc:spChg chg="add mod">
          <ac:chgData name="Marc Goodner" userId="44823501-a560-4f50-ab58-923fb4cfa9ca" providerId="ADAL" clId="{E64968EB-05A6-4626-8FA1-15A1DE82070D}" dt="2019-08-18T21:42:58.626" v="1758" actId="164"/>
          <ac:spMkLst>
            <pc:docMk/>
            <pc:sldMk cId="3078972282" sldId="274"/>
            <ac:spMk id="8" creationId="{AD567092-337B-4960-A50E-AEDC284662E9}"/>
          </ac:spMkLst>
        </pc:spChg>
        <pc:spChg chg="add mod">
          <ac:chgData name="Marc Goodner" userId="44823501-a560-4f50-ab58-923fb4cfa9ca" providerId="ADAL" clId="{E64968EB-05A6-4626-8FA1-15A1DE82070D}" dt="2019-08-18T21:42:47.584" v="1757" actId="164"/>
          <ac:spMkLst>
            <pc:docMk/>
            <pc:sldMk cId="3078972282" sldId="274"/>
            <ac:spMk id="9" creationId="{BA3CA3FF-6A40-4C1B-B6E5-1DFADCC88F5B}"/>
          </ac:spMkLst>
        </pc:spChg>
        <pc:spChg chg="add mod">
          <ac:chgData name="Marc Goodner" userId="44823501-a560-4f50-ab58-923fb4cfa9ca" providerId="ADAL" clId="{E64968EB-05A6-4626-8FA1-15A1DE82070D}" dt="2019-08-18T21:42:47.584" v="1757" actId="164"/>
          <ac:spMkLst>
            <pc:docMk/>
            <pc:sldMk cId="3078972282" sldId="274"/>
            <ac:spMk id="10" creationId="{108E34BC-0E95-4650-BC66-A5A1769906B7}"/>
          </ac:spMkLst>
        </pc:spChg>
        <pc:spChg chg="add mod">
          <ac:chgData name="Marc Goodner" userId="44823501-a560-4f50-ab58-923fb4cfa9ca" providerId="ADAL" clId="{E64968EB-05A6-4626-8FA1-15A1DE82070D}" dt="2019-08-18T21:42:58.626" v="1758" actId="164"/>
          <ac:spMkLst>
            <pc:docMk/>
            <pc:sldMk cId="3078972282" sldId="274"/>
            <ac:spMk id="11" creationId="{4574EFAF-A422-4CDC-B3C7-104CFDFCEA07}"/>
          </ac:spMkLst>
        </pc:spChg>
        <pc:spChg chg="add mod">
          <ac:chgData name="Marc Goodner" userId="44823501-a560-4f50-ab58-923fb4cfa9ca" providerId="ADAL" clId="{E64968EB-05A6-4626-8FA1-15A1DE82070D}" dt="2019-08-18T21:43:06.283" v="1759" actId="164"/>
          <ac:spMkLst>
            <pc:docMk/>
            <pc:sldMk cId="3078972282" sldId="274"/>
            <ac:spMk id="12" creationId="{B4FBCBF9-5BEC-41BA-B8D2-888DABC53ABA}"/>
          </ac:spMkLst>
        </pc:spChg>
        <pc:spChg chg="add mod">
          <ac:chgData name="Marc Goodner" userId="44823501-a560-4f50-ab58-923fb4cfa9ca" providerId="ADAL" clId="{E64968EB-05A6-4626-8FA1-15A1DE82070D}" dt="2019-08-18T21:43:47.533" v="1767" actId="1076"/>
          <ac:spMkLst>
            <pc:docMk/>
            <pc:sldMk cId="3078972282" sldId="274"/>
            <ac:spMk id="13" creationId="{498FBFFA-5336-4D79-ACE2-AC7B97450038}"/>
          </ac:spMkLst>
        </pc:spChg>
        <pc:spChg chg="add mod">
          <ac:chgData name="Marc Goodner" userId="44823501-a560-4f50-ab58-923fb4cfa9ca" providerId="ADAL" clId="{E64968EB-05A6-4626-8FA1-15A1DE82070D}" dt="2019-08-18T21:43:47.533" v="1767" actId="1076"/>
          <ac:spMkLst>
            <pc:docMk/>
            <pc:sldMk cId="3078972282" sldId="274"/>
            <ac:spMk id="14" creationId="{28CC7C34-3D4C-4E66-899D-FECDAF826916}"/>
          </ac:spMkLst>
        </pc:spChg>
        <pc:spChg chg="add mod">
          <ac:chgData name="Marc Goodner" userId="44823501-a560-4f50-ab58-923fb4cfa9ca" providerId="ADAL" clId="{E64968EB-05A6-4626-8FA1-15A1DE82070D}" dt="2019-08-18T21:44:32.109" v="1771" actId="1076"/>
          <ac:spMkLst>
            <pc:docMk/>
            <pc:sldMk cId="3078972282" sldId="274"/>
            <ac:spMk id="15" creationId="{F6C7EF93-BE95-4089-8F95-3EB97B8B8F52}"/>
          </ac:spMkLst>
        </pc:spChg>
        <pc:spChg chg="add mod">
          <ac:chgData name="Marc Goodner" userId="44823501-a560-4f50-ab58-923fb4cfa9ca" providerId="ADAL" clId="{E64968EB-05A6-4626-8FA1-15A1DE82070D}" dt="2019-08-18T21:43:47.533" v="1767" actId="1076"/>
          <ac:spMkLst>
            <pc:docMk/>
            <pc:sldMk cId="3078972282" sldId="274"/>
            <ac:spMk id="16" creationId="{11867DD0-B11B-4CF0-825A-5A79151C86CD}"/>
          </ac:spMkLst>
        </pc:spChg>
        <pc:spChg chg="add mod">
          <ac:chgData name="Marc Goodner" userId="44823501-a560-4f50-ab58-923fb4cfa9ca" providerId="ADAL" clId="{E64968EB-05A6-4626-8FA1-15A1DE82070D}" dt="2019-08-18T21:43:06.283" v="1759" actId="164"/>
          <ac:spMkLst>
            <pc:docMk/>
            <pc:sldMk cId="3078972282" sldId="274"/>
            <ac:spMk id="17" creationId="{ED4C3464-D04F-4F83-ACE5-C32A50A9039F}"/>
          </ac:spMkLst>
        </pc:spChg>
        <pc:spChg chg="add mod">
          <ac:chgData name="Marc Goodner" userId="44823501-a560-4f50-ab58-923fb4cfa9ca" providerId="ADAL" clId="{E64968EB-05A6-4626-8FA1-15A1DE82070D}" dt="2019-08-18T21:47:51.590" v="1785" actId="1076"/>
          <ac:spMkLst>
            <pc:docMk/>
            <pc:sldMk cId="3078972282" sldId="274"/>
            <ac:spMk id="33" creationId="{9405B8EE-90A3-40F3-BB40-E5C5D44E08A4}"/>
          </ac:spMkLst>
        </pc:spChg>
        <pc:grpChg chg="add mod">
          <ac:chgData name="Marc Goodner" userId="44823501-a560-4f50-ab58-923fb4cfa9ca" providerId="ADAL" clId="{E64968EB-05A6-4626-8FA1-15A1DE82070D}" dt="2019-08-18T21:44:24.650" v="1770" actId="1076"/>
          <ac:grpSpMkLst>
            <pc:docMk/>
            <pc:sldMk cId="3078972282" sldId="274"/>
            <ac:grpSpMk id="18" creationId="{9A9F83EF-CA39-484E-BB6F-45C0123B3FCA}"/>
          </ac:grpSpMkLst>
        </pc:grpChg>
        <pc:grpChg chg="add mod">
          <ac:chgData name="Marc Goodner" userId="44823501-a560-4f50-ab58-923fb4cfa9ca" providerId="ADAL" clId="{E64968EB-05A6-4626-8FA1-15A1DE82070D}" dt="2019-08-18T21:43:25.066" v="1761" actId="1076"/>
          <ac:grpSpMkLst>
            <pc:docMk/>
            <pc:sldMk cId="3078972282" sldId="274"/>
            <ac:grpSpMk id="19" creationId="{898ABCD3-1DBC-4417-AE66-A983E3023B99}"/>
          </ac:grpSpMkLst>
        </pc:grpChg>
        <pc:grpChg chg="add mod">
          <ac:chgData name="Marc Goodner" userId="44823501-a560-4f50-ab58-923fb4cfa9ca" providerId="ADAL" clId="{E64968EB-05A6-4626-8FA1-15A1DE82070D}" dt="2019-08-18T21:44:03.787" v="1768" actId="1076"/>
          <ac:grpSpMkLst>
            <pc:docMk/>
            <pc:sldMk cId="3078972282" sldId="274"/>
            <ac:grpSpMk id="20" creationId="{A261FD3C-4A3E-49DA-83CF-5A372C66A109}"/>
          </ac:grpSpMkLst>
        </pc:grpChg>
        <pc:picChg chg="add mod ord">
          <ac:chgData name="Marc Goodner" userId="44823501-a560-4f50-ab58-923fb4cfa9ca" providerId="ADAL" clId="{E64968EB-05A6-4626-8FA1-15A1DE82070D}" dt="2019-08-18T23:52:05.251" v="2789" actId="29295"/>
          <ac:picMkLst>
            <pc:docMk/>
            <pc:sldMk cId="3078972282" sldId="274"/>
            <ac:picMk id="34" creationId="{1C451464-5D02-43D3-9F2D-6EF522ECA694}"/>
          </ac:picMkLst>
        </pc:picChg>
        <pc:cxnChg chg="add mod">
          <ac:chgData name="Marc Goodner" userId="44823501-a560-4f50-ab58-923fb4cfa9ca" providerId="ADAL" clId="{E64968EB-05A6-4626-8FA1-15A1DE82070D}" dt="2019-08-18T21:46:09.263" v="1772" actId="11529"/>
          <ac:cxnSpMkLst>
            <pc:docMk/>
            <pc:sldMk cId="3078972282" sldId="274"/>
            <ac:cxnSpMk id="22" creationId="{419C56AB-ACEC-465C-807F-3A9E8381AA8F}"/>
          </ac:cxnSpMkLst>
        </pc:cxnChg>
        <pc:cxnChg chg="add mod">
          <ac:chgData name="Marc Goodner" userId="44823501-a560-4f50-ab58-923fb4cfa9ca" providerId="ADAL" clId="{E64968EB-05A6-4626-8FA1-15A1DE82070D}" dt="2019-08-18T21:47:11.190" v="1781" actId="13822"/>
          <ac:cxnSpMkLst>
            <pc:docMk/>
            <pc:sldMk cId="3078972282" sldId="274"/>
            <ac:cxnSpMk id="24" creationId="{E4F9107B-B8F5-4D62-9792-D6B7919DEAF8}"/>
          </ac:cxnSpMkLst>
        </pc:cxnChg>
        <pc:cxnChg chg="add del mod">
          <ac:chgData name="Marc Goodner" userId="44823501-a560-4f50-ab58-923fb4cfa9ca" providerId="ADAL" clId="{E64968EB-05A6-4626-8FA1-15A1DE82070D}" dt="2019-08-18T21:46:33.534" v="1775" actId="11529"/>
          <ac:cxnSpMkLst>
            <pc:docMk/>
            <pc:sldMk cId="3078972282" sldId="274"/>
            <ac:cxnSpMk id="26" creationId="{5DC377C5-4699-4F31-AB7C-E4A7D42FD229}"/>
          </ac:cxnSpMkLst>
        </pc:cxnChg>
        <pc:cxnChg chg="add mod">
          <ac:chgData name="Marc Goodner" userId="44823501-a560-4f50-ab58-923fb4cfa9ca" providerId="ADAL" clId="{E64968EB-05A6-4626-8FA1-15A1DE82070D}" dt="2019-08-18T21:47:17.998" v="1782" actId="14100"/>
          <ac:cxnSpMkLst>
            <pc:docMk/>
            <pc:sldMk cId="3078972282" sldId="274"/>
            <ac:cxnSpMk id="28" creationId="{324B4385-8EE7-4575-8BF4-C85481D0C387}"/>
          </ac:cxnSpMkLst>
        </pc:cxnChg>
        <pc:cxnChg chg="add mod">
          <ac:chgData name="Marc Goodner" userId="44823501-a560-4f50-ab58-923fb4cfa9ca" providerId="ADAL" clId="{E64968EB-05A6-4626-8FA1-15A1DE82070D}" dt="2019-08-18T21:47:21.269" v="1783" actId="14100"/>
          <ac:cxnSpMkLst>
            <pc:docMk/>
            <pc:sldMk cId="3078972282" sldId="274"/>
            <ac:cxnSpMk id="30" creationId="{22B554F5-F34E-4A55-8136-7EEBFBC18F44}"/>
          </ac:cxnSpMkLst>
        </pc:cxnChg>
      </pc:sldChg>
      <pc:sldChg chg="addSp delSp modSp add mod ord setBg setClrOvrMap">
        <pc:chgData name="Marc Goodner" userId="44823501-a560-4f50-ab58-923fb4cfa9ca" providerId="ADAL" clId="{E64968EB-05A6-4626-8FA1-15A1DE82070D}" dt="2019-08-18T22:59:03.808" v="2647" actId="14100"/>
        <pc:sldMkLst>
          <pc:docMk/>
          <pc:sldMk cId="2877916439" sldId="275"/>
        </pc:sldMkLst>
        <pc:spChg chg="mod">
          <ac:chgData name="Marc Goodner" userId="44823501-a560-4f50-ab58-923fb4cfa9ca" providerId="ADAL" clId="{E64968EB-05A6-4626-8FA1-15A1DE82070D}" dt="2019-08-18T22:58:24.801" v="2633" actId="26606"/>
          <ac:spMkLst>
            <pc:docMk/>
            <pc:sldMk cId="2877916439" sldId="275"/>
            <ac:spMk id="2" creationId="{6A60B14A-2464-4442-A3F4-09137B1DAEF7}"/>
          </ac:spMkLst>
        </pc:spChg>
        <pc:spChg chg="mod">
          <ac:chgData name="Marc Goodner" userId="44823501-a560-4f50-ab58-923fb4cfa9ca" providerId="ADAL" clId="{E64968EB-05A6-4626-8FA1-15A1DE82070D}" dt="2019-08-18T22:59:03.808" v="2647" actId="14100"/>
          <ac:spMkLst>
            <pc:docMk/>
            <pc:sldMk cId="2877916439" sldId="275"/>
            <ac:spMk id="3" creationId="{D020DE8C-00D1-4076-8651-42C6194583D7}"/>
          </ac:spMkLst>
        </pc:spChg>
        <pc:spChg chg="add del">
          <ac:chgData name="Marc Goodner" userId="44823501-a560-4f50-ab58-923fb4cfa9ca" providerId="ADAL" clId="{E64968EB-05A6-4626-8FA1-15A1DE82070D}" dt="2019-08-18T22:58:10.442" v="2628" actId="26606"/>
          <ac:spMkLst>
            <pc:docMk/>
            <pc:sldMk cId="2877916439" sldId="275"/>
            <ac:spMk id="9" creationId="{A4206507-76F5-4316-AAF5-4EAFEE5EBDE2}"/>
          </ac:spMkLst>
        </pc:spChg>
        <pc:spChg chg="add del">
          <ac:chgData name="Marc Goodner" userId="44823501-a560-4f50-ab58-923fb4cfa9ca" providerId="ADAL" clId="{E64968EB-05A6-4626-8FA1-15A1DE82070D}" dt="2019-08-18T22:58:10.442" v="2628" actId="26606"/>
          <ac:spMkLst>
            <pc:docMk/>
            <pc:sldMk cId="2877916439" sldId="275"/>
            <ac:spMk id="11" creationId="{03BC2B61-D77E-45AB-8722-15BC6A718A37}"/>
          </ac:spMkLst>
        </pc:spChg>
        <pc:spChg chg="add del">
          <ac:chgData name="Marc Goodner" userId="44823501-a560-4f50-ab58-923fb4cfa9ca" providerId="ADAL" clId="{E64968EB-05A6-4626-8FA1-15A1DE82070D}" dt="2019-08-18T22:58:24.763" v="2632" actId="26606"/>
          <ac:spMkLst>
            <pc:docMk/>
            <pc:sldMk cId="2877916439" sldId="275"/>
            <ac:spMk id="15" creationId="{B4147794-66B7-4CDE-BC75-BBDC48B2FCEB}"/>
          </ac:spMkLst>
        </pc:spChg>
        <pc:spChg chg="add del">
          <ac:chgData name="Marc Goodner" userId="44823501-a560-4f50-ab58-923fb4cfa9ca" providerId="ADAL" clId="{E64968EB-05A6-4626-8FA1-15A1DE82070D}" dt="2019-08-18T22:58:24.763" v="2632" actId="26606"/>
          <ac:spMkLst>
            <pc:docMk/>
            <pc:sldMk cId="2877916439" sldId="275"/>
            <ac:spMk id="16" creationId="{41202E79-1236-4DF8-9921-F47A0B079C13}"/>
          </ac:spMkLst>
        </pc:spChg>
        <pc:spChg chg="add">
          <ac:chgData name="Marc Goodner" userId="44823501-a560-4f50-ab58-923fb4cfa9ca" providerId="ADAL" clId="{E64968EB-05A6-4626-8FA1-15A1DE82070D}" dt="2019-08-18T22:58:24.801" v="2633" actId="26606"/>
          <ac:spMkLst>
            <pc:docMk/>
            <pc:sldMk cId="2877916439" sldId="275"/>
            <ac:spMk id="18" creationId="{C5E6CFF1-2F42-4E10-9A97-F116F46F53FE}"/>
          </ac:spMkLst>
        </pc:spChg>
        <pc:picChg chg="add mod ord">
          <ac:chgData name="Marc Goodner" userId="44823501-a560-4f50-ab58-923fb4cfa9ca" providerId="ADAL" clId="{E64968EB-05A6-4626-8FA1-15A1DE82070D}" dt="2019-08-18T22:58:24.801" v="2633" actId="26606"/>
          <ac:picMkLst>
            <pc:docMk/>
            <pc:sldMk cId="2877916439" sldId="275"/>
            <ac:picMk id="4" creationId="{9410750C-8B2B-45DE-8C37-9785A6DBA8A9}"/>
          </ac:picMkLst>
        </pc:picChg>
        <pc:cxnChg chg="add del">
          <ac:chgData name="Marc Goodner" userId="44823501-a560-4f50-ab58-923fb4cfa9ca" providerId="ADAL" clId="{E64968EB-05A6-4626-8FA1-15A1DE82070D}" dt="2019-08-18T22:58:19.240" v="2630" actId="26606"/>
          <ac:cxnSpMkLst>
            <pc:docMk/>
            <pc:sldMk cId="2877916439" sldId="275"/>
            <ac:cxnSpMk id="13" creationId="{E4A809D5-3600-46D4-A466-67F2349A54FB}"/>
          </ac:cxnSpMkLst>
        </pc:cxnChg>
        <pc:cxnChg chg="add">
          <ac:chgData name="Marc Goodner" userId="44823501-a560-4f50-ab58-923fb4cfa9ca" providerId="ADAL" clId="{E64968EB-05A6-4626-8FA1-15A1DE82070D}" dt="2019-08-18T22:58:24.801" v="2633" actId="26606"/>
          <ac:cxnSpMkLst>
            <pc:docMk/>
            <pc:sldMk cId="2877916439" sldId="275"/>
            <ac:cxnSpMk id="19" creationId="{67182200-4859-4C8D-BCBB-55B245C28BA3}"/>
          </ac:cxnSpMkLst>
        </pc:cxnChg>
      </pc:sldChg>
      <pc:sldChg chg="addSp modSp add">
        <pc:chgData name="Marc Goodner" userId="44823501-a560-4f50-ab58-923fb4cfa9ca" providerId="ADAL" clId="{E64968EB-05A6-4626-8FA1-15A1DE82070D}" dt="2019-08-18T23:58:20.734" v="2829"/>
        <pc:sldMkLst>
          <pc:docMk/>
          <pc:sldMk cId="1968142001" sldId="276"/>
        </pc:sldMkLst>
        <pc:spChg chg="mod">
          <ac:chgData name="Marc Goodner" userId="44823501-a560-4f50-ab58-923fb4cfa9ca" providerId="ADAL" clId="{E64968EB-05A6-4626-8FA1-15A1DE82070D}" dt="2019-08-18T23:58:04.396" v="2828" actId="20577"/>
          <ac:spMkLst>
            <pc:docMk/>
            <pc:sldMk cId="1968142001" sldId="276"/>
            <ac:spMk id="2" creationId="{64B6DC2A-CD37-41BB-BE05-B3DB3C8F8AF9}"/>
          </ac:spMkLst>
        </pc:spChg>
        <pc:picChg chg="add mod">
          <ac:chgData name="Marc Goodner" userId="44823501-a560-4f50-ab58-923fb4cfa9ca" providerId="ADAL" clId="{E64968EB-05A6-4626-8FA1-15A1DE82070D}" dt="2019-08-18T23:58:20.734" v="2829"/>
          <ac:picMkLst>
            <pc:docMk/>
            <pc:sldMk cId="1968142001" sldId="276"/>
            <ac:picMk id="4" creationId="{BCFF289F-1AB2-4FBD-B121-84DF8239801F}"/>
          </ac:picMkLst>
        </pc:picChg>
      </pc:sldChg>
    </pc:docChg>
  </pc:docChgLst>
  <pc:docChgLst>
    <pc:chgData name="Marc Goodner" userId="44823501-a560-4f50-ab58-923fb4cfa9ca" providerId="ADAL" clId="{D8686B33-B1C9-47D6-AF84-7C8600A530E4}"/>
    <pc:docChg chg="undo custSel mod addSld delSld modSld sldOrd">
      <pc:chgData name="Marc Goodner" userId="44823501-a560-4f50-ab58-923fb4cfa9ca" providerId="ADAL" clId="{D8686B33-B1C9-47D6-AF84-7C8600A530E4}" dt="2019-09-04T06:06:51.929" v="4184" actId="20577"/>
      <pc:docMkLst>
        <pc:docMk/>
      </pc:docMkLst>
      <pc:sldChg chg="addSp delSp modSp mod setClrOvrMap">
        <pc:chgData name="Marc Goodner" userId="44823501-a560-4f50-ab58-923fb4cfa9ca" providerId="ADAL" clId="{D8686B33-B1C9-47D6-AF84-7C8600A530E4}" dt="2019-08-31T02:05:44.156" v="1431" actId="14100"/>
        <pc:sldMkLst>
          <pc:docMk/>
          <pc:sldMk cId="1524627801" sldId="256"/>
        </pc:sldMkLst>
        <pc:spChg chg="mod">
          <ac:chgData name="Marc Goodner" userId="44823501-a560-4f50-ab58-923fb4cfa9ca" providerId="ADAL" clId="{D8686B33-B1C9-47D6-AF84-7C8600A530E4}" dt="2019-08-31T02:05:44.156" v="1431" actId="14100"/>
          <ac:spMkLst>
            <pc:docMk/>
            <pc:sldMk cId="1524627801" sldId="256"/>
            <ac:spMk id="2" creationId="{81391C04-0068-41CF-A642-B3BCD5D5D227}"/>
          </ac:spMkLst>
        </pc:spChg>
        <pc:spChg chg="mod">
          <ac:chgData name="Marc Goodner" userId="44823501-a560-4f50-ab58-923fb4cfa9ca" providerId="ADAL" clId="{D8686B33-B1C9-47D6-AF84-7C8600A530E4}" dt="2019-08-31T02:05:44.156" v="1431" actId="14100"/>
          <ac:spMkLst>
            <pc:docMk/>
            <pc:sldMk cId="1524627801" sldId="256"/>
            <ac:spMk id="3" creationId="{F37F3D84-24A5-4AC3-84CC-F500A625AC44}"/>
          </ac:spMkLst>
        </pc:spChg>
        <pc:spChg chg="add">
          <ac:chgData name="Marc Goodner" userId="44823501-a560-4f50-ab58-923fb4cfa9ca" providerId="ADAL" clId="{D8686B33-B1C9-47D6-AF84-7C8600A530E4}" dt="2019-08-30T18:54:14.469" v="614" actId="26606"/>
          <ac:spMkLst>
            <pc:docMk/>
            <pc:sldMk cId="1524627801" sldId="256"/>
            <ac:spMk id="84" creationId="{9225B0D8-E56E-4ACC-A464-81F4062765CC}"/>
          </ac:spMkLst>
        </pc:spChg>
        <pc:spChg chg="add">
          <ac:chgData name="Marc Goodner" userId="44823501-a560-4f50-ab58-923fb4cfa9ca" providerId="ADAL" clId="{D8686B33-B1C9-47D6-AF84-7C8600A530E4}" dt="2019-08-30T18:54:14.469" v="614" actId="26606"/>
          <ac:spMkLst>
            <pc:docMk/>
            <pc:sldMk cId="1524627801" sldId="256"/>
            <ac:spMk id="86" creationId="{8F5D1B28-3976-4367-807C-CAD629CDD838}"/>
          </ac:spMkLst>
        </pc:spChg>
        <pc:picChg chg="mod ord">
          <ac:chgData name="Marc Goodner" userId="44823501-a560-4f50-ab58-923fb4cfa9ca" providerId="ADAL" clId="{D8686B33-B1C9-47D6-AF84-7C8600A530E4}" dt="2019-08-30T18:54:14.469" v="614" actId="26606"/>
          <ac:picMkLst>
            <pc:docMk/>
            <pc:sldMk cId="1524627801" sldId="256"/>
            <ac:picMk id="1026" creationId="{0CE8BD5D-6793-41A5-BC7D-2F717B58F65B}"/>
          </ac:picMkLst>
        </pc:picChg>
        <pc:cxnChg chg="del">
          <ac:chgData name="Marc Goodner" userId="44823501-a560-4f50-ab58-923fb4cfa9ca" providerId="ADAL" clId="{D8686B33-B1C9-47D6-AF84-7C8600A530E4}" dt="2019-08-30T18:54:14.469" v="614" actId="26606"/>
          <ac:cxnSpMkLst>
            <pc:docMk/>
            <pc:sldMk cId="1524627801" sldId="256"/>
            <ac:cxnSpMk id="1039" creationId="{E4A809D5-3600-46D4-A466-67F2349A54FB}"/>
          </ac:cxnSpMkLst>
        </pc:cxnChg>
      </pc:sldChg>
      <pc:sldChg chg="addSp modSp modTransition modAnim">
        <pc:chgData name="Marc Goodner" userId="44823501-a560-4f50-ab58-923fb4cfa9ca" providerId="ADAL" clId="{D8686B33-B1C9-47D6-AF84-7C8600A530E4}" dt="2019-08-31T02:11:39.564" v="1452"/>
        <pc:sldMkLst>
          <pc:docMk/>
          <pc:sldMk cId="454545012" sldId="257"/>
        </pc:sldMkLst>
        <pc:spChg chg="mod">
          <ac:chgData name="Marc Goodner" userId="44823501-a560-4f50-ab58-923fb4cfa9ca" providerId="ADAL" clId="{D8686B33-B1C9-47D6-AF84-7C8600A530E4}" dt="2019-08-31T01:24:19.048" v="1140" actId="164"/>
          <ac:spMkLst>
            <pc:docMk/>
            <pc:sldMk cId="454545012" sldId="257"/>
            <ac:spMk id="14" creationId="{216CA001-93B1-4401-B9E4-875C72800D4B}"/>
          </ac:spMkLst>
        </pc:spChg>
        <pc:spChg chg="mod">
          <ac:chgData name="Marc Goodner" userId="44823501-a560-4f50-ab58-923fb4cfa9ca" providerId="ADAL" clId="{D8686B33-B1C9-47D6-AF84-7C8600A530E4}" dt="2019-08-31T01:24:19.048" v="1140" actId="164"/>
          <ac:spMkLst>
            <pc:docMk/>
            <pc:sldMk cId="454545012" sldId="257"/>
            <ac:spMk id="17" creationId="{F9D9BB4E-27A7-441A-9BAE-3E5667C34CC3}"/>
          </ac:spMkLst>
        </pc:spChg>
        <pc:spChg chg="mod">
          <ac:chgData name="Marc Goodner" userId="44823501-a560-4f50-ab58-923fb4cfa9ca" providerId="ADAL" clId="{D8686B33-B1C9-47D6-AF84-7C8600A530E4}" dt="2019-08-31T01:24:19.048" v="1140" actId="164"/>
          <ac:spMkLst>
            <pc:docMk/>
            <pc:sldMk cId="454545012" sldId="257"/>
            <ac:spMk id="18" creationId="{4EEBDFFD-4B52-4297-9C97-5D0387DA41D2}"/>
          </ac:spMkLst>
        </pc:spChg>
        <pc:spChg chg="mod">
          <ac:chgData name="Marc Goodner" userId="44823501-a560-4f50-ab58-923fb4cfa9ca" providerId="ADAL" clId="{D8686B33-B1C9-47D6-AF84-7C8600A530E4}" dt="2019-08-31T01:24:31.191" v="1141" actId="164"/>
          <ac:spMkLst>
            <pc:docMk/>
            <pc:sldMk cId="454545012" sldId="257"/>
            <ac:spMk id="19" creationId="{4B5451DD-2413-483F-B84E-2A1DEE9389B8}"/>
          </ac:spMkLst>
        </pc:spChg>
        <pc:spChg chg="mod">
          <ac:chgData name="Marc Goodner" userId="44823501-a560-4f50-ab58-923fb4cfa9ca" providerId="ADAL" clId="{D8686B33-B1C9-47D6-AF84-7C8600A530E4}" dt="2019-08-31T01:24:31.191" v="1141" actId="164"/>
          <ac:spMkLst>
            <pc:docMk/>
            <pc:sldMk cId="454545012" sldId="257"/>
            <ac:spMk id="20" creationId="{B815C99E-E68B-4B51-A42E-3A674C6CC562}"/>
          </ac:spMkLst>
        </pc:spChg>
        <pc:spChg chg="mod">
          <ac:chgData name="Marc Goodner" userId="44823501-a560-4f50-ab58-923fb4cfa9ca" providerId="ADAL" clId="{D8686B33-B1C9-47D6-AF84-7C8600A530E4}" dt="2019-08-31T01:24:31.191" v="1141" actId="164"/>
          <ac:spMkLst>
            <pc:docMk/>
            <pc:sldMk cId="454545012" sldId="257"/>
            <ac:spMk id="21" creationId="{5A5C17EB-A66B-4318-8FFE-AD9CB3B56ED1}"/>
          </ac:spMkLst>
        </pc:spChg>
        <pc:spChg chg="mod">
          <ac:chgData name="Marc Goodner" userId="44823501-a560-4f50-ab58-923fb4cfa9ca" providerId="ADAL" clId="{D8686B33-B1C9-47D6-AF84-7C8600A530E4}" dt="2019-08-31T01:24:36.814" v="1142" actId="164"/>
          <ac:spMkLst>
            <pc:docMk/>
            <pc:sldMk cId="454545012" sldId="257"/>
            <ac:spMk id="22" creationId="{E224A4C3-D82E-4297-8F26-3947D4D97DFF}"/>
          </ac:spMkLst>
        </pc:spChg>
        <pc:spChg chg="mod">
          <ac:chgData name="Marc Goodner" userId="44823501-a560-4f50-ab58-923fb4cfa9ca" providerId="ADAL" clId="{D8686B33-B1C9-47D6-AF84-7C8600A530E4}" dt="2019-08-31T01:24:36.814" v="1142" actId="164"/>
          <ac:spMkLst>
            <pc:docMk/>
            <pc:sldMk cId="454545012" sldId="257"/>
            <ac:spMk id="23" creationId="{14D1D2E7-E7D9-4B38-B3EB-AFDA2A1013DD}"/>
          </ac:spMkLst>
        </pc:spChg>
        <pc:spChg chg="mod">
          <ac:chgData name="Marc Goodner" userId="44823501-a560-4f50-ab58-923fb4cfa9ca" providerId="ADAL" clId="{D8686B33-B1C9-47D6-AF84-7C8600A530E4}" dt="2019-08-31T01:24:36.814" v="1142" actId="164"/>
          <ac:spMkLst>
            <pc:docMk/>
            <pc:sldMk cId="454545012" sldId="257"/>
            <ac:spMk id="24" creationId="{8799D5E8-46D1-4E15-BF18-D8073278FB5B}"/>
          </ac:spMkLst>
        </pc:spChg>
        <pc:grpChg chg="add mod">
          <ac:chgData name="Marc Goodner" userId="44823501-a560-4f50-ab58-923fb4cfa9ca" providerId="ADAL" clId="{D8686B33-B1C9-47D6-AF84-7C8600A530E4}" dt="2019-08-31T01:25:20.240" v="1146" actId="1076"/>
          <ac:grpSpMkLst>
            <pc:docMk/>
            <pc:sldMk cId="454545012" sldId="257"/>
            <ac:grpSpMk id="3" creationId="{43EEBD45-89B5-41F0-A2E7-79B164265E59}"/>
          </ac:grpSpMkLst>
        </pc:grpChg>
        <pc:grpChg chg="add mod">
          <ac:chgData name="Marc Goodner" userId="44823501-a560-4f50-ab58-923fb4cfa9ca" providerId="ADAL" clId="{D8686B33-B1C9-47D6-AF84-7C8600A530E4}" dt="2019-08-31T01:25:07.224" v="1144" actId="1076"/>
          <ac:grpSpMkLst>
            <pc:docMk/>
            <pc:sldMk cId="454545012" sldId="257"/>
            <ac:grpSpMk id="4" creationId="{9D4AEFF0-7747-4F9A-8D64-4D9C891FF06E}"/>
          </ac:grpSpMkLst>
        </pc:grpChg>
        <pc:grpChg chg="add mod">
          <ac:chgData name="Marc Goodner" userId="44823501-a560-4f50-ab58-923fb4cfa9ca" providerId="ADAL" clId="{D8686B33-B1C9-47D6-AF84-7C8600A530E4}" dt="2019-08-31T01:25:10.960" v="1145" actId="1076"/>
          <ac:grpSpMkLst>
            <pc:docMk/>
            <pc:sldMk cId="454545012" sldId="257"/>
            <ac:grpSpMk id="5" creationId="{A1868EC0-237A-4BE6-B98C-29D0E2180CBF}"/>
          </ac:grpSpMkLst>
        </pc:grpChg>
        <pc:picChg chg="add mod">
          <ac:chgData name="Marc Goodner" userId="44823501-a560-4f50-ab58-923fb4cfa9ca" providerId="ADAL" clId="{D8686B33-B1C9-47D6-AF84-7C8600A530E4}" dt="2019-08-30T18:48:31.385" v="588" actId="167"/>
          <ac:picMkLst>
            <pc:docMk/>
            <pc:sldMk cId="454545012" sldId="257"/>
            <ac:picMk id="13" creationId="{6FF3579F-68F4-4E61-AFAF-4DD23D5D57C2}"/>
          </ac:picMkLst>
        </pc:picChg>
      </pc:sldChg>
      <pc:sldChg chg="addSp modSp modTransition modAnim">
        <pc:chgData name="Marc Goodner" userId="44823501-a560-4f50-ab58-923fb4cfa9ca" providerId="ADAL" clId="{D8686B33-B1C9-47D6-AF84-7C8600A530E4}" dt="2019-08-31T02:11:27.740" v="1451"/>
        <pc:sldMkLst>
          <pc:docMk/>
          <pc:sldMk cId="2653242962" sldId="258"/>
        </pc:sldMkLst>
        <pc:picChg chg="add mod">
          <ac:chgData name="Marc Goodner" userId="44823501-a560-4f50-ab58-923fb4cfa9ca" providerId="ADAL" clId="{D8686B33-B1C9-47D6-AF84-7C8600A530E4}" dt="2019-08-30T18:48:39.424" v="590" actId="167"/>
          <ac:picMkLst>
            <pc:docMk/>
            <pc:sldMk cId="2653242962" sldId="258"/>
            <ac:picMk id="6" creationId="{D8001D1B-811A-4202-9081-04DD93D8F6C9}"/>
          </ac:picMkLst>
        </pc:picChg>
      </pc:sldChg>
      <pc:sldChg chg="addSp modSp modTransition modAnim">
        <pc:chgData name="Marc Goodner" userId="44823501-a560-4f50-ab58-923fb4cfa9ca" providerId="ADAL" clId="{D8686B33-B1C9-47D6-AF84-7C8600A530E4}" dt="2019-09-02T00:36:21.698" v="2964"/>
        <pc:sldMkLst>
          <pc:docMk/>
          <pc:sldMk cId="86094279" sldId="259"/>
        </pc:sldMkLst>
        <pc:spChg chg="mod">
          <ac:chgData name="Marc Goodner" userId="44823501-a560-4f50-ab58-923fb4cfa9ca" providerId="ADAL" clId="{D8686B33-B1C9-47D6-AF84-7C8600A530E4}" dt="2019-08-31T02:12:12.897" v="1464" actId="20577"/>
          <ac:spMkLst>
            <pc:docMk/>
            <pc:sldMk cId="86094279" sldId="259"/>
            <ac:spMk id="2" creationId="{6EAC7B64-F1E0-4B2C-B32C-FC88448BDE05}"/>
          </ac:spMkLst>
        </pc:spChg>
        <pc:picChg chg="add mod">
          <ac:chgData name="Marc Goodner" userId="44823501-a560-4f50-ab58-923fb4cfa9ca" providerId="ADAL" clId="{D8686B33-B1C9-47D6-AF84-7C8600A530E4}" dt="2019-08-30T18:48:45.464" v="592" actId="167"/>
          <ac:picMkLst>
            <pc:docMk/>
            <pc:sldMk cId="86094279" sldId="259"/>
            <ac:picMk id="5" creationId="{7150882E-18BF-45D5-8877-1FEC4B08E212}"/>
          </ac:picMkLst>
        </pc:picChg>
      </pc:sldChg>
      <pc:sldChg chg="modSp del">
        <pc:chgData name="Marc Goodner" userId="44823501-a560-4f50-ab58-923fb4cfa9ca" providerId="ADAL" clId="{D8686B33-B1C9-47D6-AF84-7C8600A530E4}" dt="2019-08-31T01:17:06.288" v="1125" actId="2696"/>
        <pc:sldMkLst>
          <pc:docMk/>
          <pc:sldMk cId="2387385105" sldId="260"/>
        </pc:sldMkLst>
        <pc:spChg chg="mod">
          <ac:chgData name="Marc Goodner" userId="44823501-a560-4f50-ab58-923fb4cfa9ca" providerId="ADAL" clId="{D8686B33-B1C9-47D6-AF84-7C8600A530E4}" dt="2019-08-30T19:09:26.641" v="703" actId="20577"/>
          <ac:spMkLst>
            <pc:docMk/>
            <pc:sldMk cId="2387385105" sldId="260"/>
            <ac:spMk id="2" creationId="{6499FF5E-152C-44A9-BD7F-F3339199A0BD}"/>
          </ac:spMkLst>
        </pc:spChg>
      </pc:sldChg>
      <pc:sldChg chg="addSp delSp modSp mod modTransition setBg setClrOvrMap">
        <pc:chgData name="Marc Goodner" userId="44823501-a560-4f50-ab58-923fb4cfa9ca" providerId="ADAL" clId="{D8686B33-B1C9-47D6-AF84-7C8600A530E4}" dt="2019-09-01T21:14:02.352" v="2535" actId="1076"/>
        <pc:sldMkLst>
          <pc:docMk/>
          <pc:sldMk cId="3480816185" sldId="261"/>
        </pc:sldMkLst>
        <pc:spChg chg="mod ord">
          <ac:chgData name="Marc Goodner" userId="44823501-a560-4f50-ab58-923fb4cfa9ca" providerId="ADAL" clId="{D8686B33-B1C9-47D6-AF84-7C8600A530E4}" dt="2019-09-01T21:13:04.918" v="2531" actId="26606"/>
          <ac:spMkLst>
            <pc:docMk/>
            <pc:sldMk cId="3480816185" sldId="261"/>
            <ac:spMk id="2" creationId="{46496E97-FDE9-453C-87C7-E153B4EB4258}"/>
          </ac:spMkLst>
        </pc:spChg>
        <pc:spChg chg="add del">
          <ac:chgData name="Marc Goodner" userId="44823501-a560-4f50-ab58-923fb4cfa9ca" providerId="ADAL" clId="{D8686B33-B1C9-47D6-AF84-7C8600A530E4}" dt="2019-09-01T21:11:16.336" v="2518" actId="26606"/>
          <ac:spMkLst>
            <pc:docMk/>
            <pc:sldMk cId="3480816185" sldId="261"/>
            <ac:spMk id="29" creationId="{7905BA41-EE6E-4F80-8636-447F22DD729A}"/>
          </ac:spMkLst>
        </pc:spChg>
        <pc:spChg chg="add del">
          <ac:chgData name="Marc Goodner" userId="44823501-a560-4f50-ab58-923fb4cfa9ca" providerId="ADAL" clId="{D8686B33-B1C9-47D6-AF84-7C8600A530E4}" dt="2019-09-01T21:11:16.336" v="2518" actId="26606"/>
          <ac:spMkLst>
            <pc:docMk/>
            <pc:sldMk cId="3480816185" sldId="261"/>
            <ac:spMk id="30" creationId="{CD7549B2-EE05-4558-8C64-AC46755F2B25}"/>
          </ac:spMkLst>
        </pc:spChg>
        <pc:spChg chg="add del">
          <ac:chgData name="Marc Goodner" userId="44823501-a560-4f50-ab58-923fb4cfa9ca" providerId="ADAL" clId="{D8686B33-B1C9-47D6-AF84-7C8600A530E4}" dt="2019-09-01T21:11:16.295" v="2517" actId="26606"/>
          <ac:spMkLst>
            <pc:docMk/>
            <pc:sldMk cId="3480816185" sldId="261"/>
            <ac:spMk id="35" creationId="{71B2258F-86CA-4D4D-8270-BC05FCDEBFB3}"/>
          </ac:spMkLst>
        </pc:spChg>
        <pc:spChg chg="add del">
          <ac:chgData name="Marc Goodner" userId="44823501-a560-4f50-ab58-923fb4cfa9ca" providerId="ADAL" clId="{D8686B33-B1C9-47D6-AF84-7C8600A530E4}" dt="2019-09-01T21:12:35.070" v="2526" actId="26606"/>
          <ac:spMkLst>
            <pc:docMk/>
            <pc:sldMk cId="3480816185" sldId="261"/>
            <ac:spMk id="38" creationId="{ED49FE6D-E54D-4A15-9572-966ED42F812E}"/>
          </ac:spMkLst>
        </pc:spChg>
        <pc:spChg chg="add del">
          <ac:chgData name="Marc Goodner" userId="44823501-a560-4f50-ab58-923fb4cfa9ca" providerId="ADAL" clId="{D8686B33-B1C9-47D6-AF84-7C8600A530E4}" dt="2019-09-01T21:13:04.918" v="2531" actId="26606"/>
          <ac:spMkLst>
            <pc:docMk/>
            <pc:sldMk cId="3480816185" sldId="261"/>
            <ac:spMk id="44" creationId="{37C89E4B-3C9F-44B9-8B86-D9E3D112D8EC}"/>
          </ac:spMkLst>
        </pc:spChg>
        <pc:spChg chg="add del">
          <ac:chgData name="Marc Goodner" userId="44823501-a560-4f50-ab58-923fb4cfa9ca" providerId="ADAL" clId="{D8686B33-B1C9-47D6-AF84-7C8600A530E4}" dt="2019-09-01T21:13:04.886" v="2530" actId="26606"/>
          <ac:spMkLst>
            <pc:docMk/>
            <pc:sldMk cId="3480816185" sldId="261"/>
            <ac:spMk id="53" creationId="{37C89E4B-3C9F-44B9-8B86-D9E3D112D8EC}"/>
          </ac:spMkLst>
        </pc:spChg>
        <pc:spChg chg="add">
          <ac:chgData name="Marc Goodner" userId="44823501-a560-4f50-ab58-923fb4cfa9ca" providerId="ADAL" clId="{D8686B33-B1C9-47D6-AF84-7C8600A530E4}" dt="2019-09-01T21:13:04.918" v="2531" actId="26606"/>
          <ac:spMkLst>
            <pc:docMk/>
            <pc:sldMk cId="3480816185" sldId="261"/>
            <ac:spMk id="59" creationId="{37C89E4B-3C9F-44B9-8B86-D9E3D112D8EC}"/>
          </ac:spMkLst>
        </pc:spChg>
        <pc:picChg chg="add mod modCrop">
          <ac:chgData name="Marc Goodner" userId="44823501-a560-4f50-ab58-923fb4cfa9ca" providerId="ADAL" clId="{D8686B33-B1C9-47D6-AF84-7C8600A530E4}" dt="2019-09-01T21:14:02.352" v="2535" actId="1076"/>
          <ac:picMkLst>
            <pc:docMk/>
            <pc:sldMk cId="3480816185" sldId="261"/>
            <ac:picMk id="4" creationId="{4EA6BF68-4B5B-4318-A0D5-954CDFAC03BB}"/>
          </ac:picMkLst>
        </pc:picChg>
        <pc:picChg chg="del">
          <ac:chgData name="Marc Goodner" userId="44823501-a560-4f50-ab58-923fb4cfa9ca" providerId="ADAL" clId="{D8686B33-B1C9-47D6-AF84-7C8600A530E4}" dt="2019-09-01T21:11:00.136" v="2514" actId="478"/>
          <ac:picMkLst>
            <pc:docMk/>
            <pc:sldMk cId="3480816185" sldId="261"/>
            <ac:picMk id="31" creationId="{4F7772E2-B000-4800-96FC-46F8C69BFCA2}"/>
          </ac:picMkLst>
        </pc:picChg>
        <pc:cxnChg chg="add del">
          <ac:chgData name="Marc Goodner" userId="44823501-a560-4f50-ab58-923fb4cfa9ca" providerId="ADAL" clId="{D8686B33-B1C9-47D6-AF84-7C8600A530E4}" dt="2019-09-01T21:12:35.070" v="2526" actId="26606"/>
          <ac:cxnSpMkLst>
            <pc:docMk/>
            <pc:sldMk cId="3480816185" sldId="261"/>
            <ac:cxnSpMk id="37" creationId="{EAFC8083-BBFA-464C-A805-4E844F66B23B}"/>
          </ac:cxnSpMkLst>
        </pc:cxnChg>
        <pc:cxnChg chg="add del">
          <ac:chgData name="Marc Goodner" userId="44823501-a560-4f50-ab58-923fb4cfa9ca" providerId="ADAL" clId="{D8686B33-B1C9-47D6-AF84-7C8600A530E4}" dt="2019-09-01T21:12:35.070" v="2526" actId="26606"/>
          <ac:cxnSpMkLst>
            <pc:docMk/>
            <pc:sldMk cId="3480816185" sldId="261"/>
            <ac:cxnSpMk id="39" creationId="{CC752BC6-CDD2-4020-8DCF-B5E813CD3A55}"/>
          </ac:cxnSpMkLst>
        </pc:cxnChg>
        <pc:cxnChg chg="add del">
          <ac:chgData name="Marc Goodner" userId="44823501-a560-4f50-ab58-923fb4cfa9ca" providerId="ADAL" clId="{D8686B33-B1C9-47D6-AF84-7C8600A530E4}" dt="2019-09-01T21:13:04.918" v="2531" actId="26606"/>
          <ac:cxnSpMkLst>
            <pc:docMk/>
            <pc:sldMk cId="3480816185" sldId="261"/>
            <ac:cxnSpMk id="46" creationId="{AA2EAA10-076F-46BD-8F0F-B9A2FB77A85C}"/>
          </ac:cxnSpMkLst>
        </pc:cxnChg>
        <pc:cxnChg chg="add del">
          <ac:chgData name="Marc Goodner" userId="44823501-a560-4f50-ab58-923fb4cfa9ca" providerId="ADAL" clId="{D8686B33-B1C9-47D6-AF84-7C8600A530E4}" dt="2019-09-01T21:13:04.918" v="2531" actId="26606"/>
          <ac:cxnSpMkLst>
            <pc:docMk/>
            <pc:sldMk cId="3480816185" sldId="261"/>
            <ac:cxnSpMk id="48" creationId="{D891E407-403B-4764-86C9-33A56D3BCAA3}"/>
          </ac:cxnSpMkLst>
        </pc:cxnChg>
        <pc:cxnChg chg="add del">
          <ac:chgData name="Marc Goodner" userId="44823501-a560-4f50-ab58-923fb4cfa9ca" providerId="ADAL" clId="{D8686B33-B1C9-47D6-AF84-7C8600A530E4}" dt="2019-09-01T21:13:04.886" v="2530" actId="26606"/>
          <ac:cxnSpMkLst>
            <pc:docMk/>
            <pc:sldMk cId="3480816185" sldId="261"/>
            <ac:cxnSpMk id="55" creationId="{AA2EAA10-076F-46BD-8F0F-B9A2FB77A85C}"/>
          </ac:cxnSpMkLst>
        </pc:cxnChg>
        <pc:cxnChg chg="add del">
          <ac:chgData name="Marc Goodner" userId="44823501-a560-4f50-ab58-923fb4cfa9ca" providerId="ADAL" clId="{D8686B33-B1C9-47D6-AF84-7C8600A530E4}" dt="2019-09-01T21:13:04.886" v="2530" actId="26606"/>
          <ac:cxnSpMkLst>
            <pc:docMk/>
            <pc:sldMk cId="3480816185" sldId="261"/>
            <ac:cxnSpMk id="57" creationId="{D891E407-403B-4764-86C9-33A56D3BCAA3}"/>
          </ac:cxnSpMkLst>
        </pc:cxnChg>
        <pc:cxnChg chg="add">
          <ac:chgData name="Marc Goodner" userId="44823501-a560-4f50-ab58-923fb4cfa9ca" providerId="ADAL" clId="{D8686B33-B1C9-47D6-AF84-7C8600A530E4}" dt="2019-09-01T21:13:04.918" v="2531" actId="26606"/>
          <ac:cxnSpMkLst>
            <pc:docMk/>
            <pc:sldMk cId="3480816185" sldId="261"/>
            <ac:cxnSpMk id="60" creationId="{AA2EAA10-076F-46BD-8F0F-B9A2FB77A85C}"/>
          </ac:cxnSpMkLst>
        </pc:cxnChg>
        <pc:cxnChg chg="add">
          <ac:chgData name="Marc Goodner" userId="44823501-a560-4f50-ab58-923fb4cfa9ca" providerId="ADAL" clId="{D8686B33-B1C9-47D6-AF84-7C8600A530E4}" dt="2019-09-01T21:13:04.918" v="2531" actId="26606"/>
          <ac:cxnSpMkLst>
            <pc:docMk/>
            <pc:sldMk cId="3480816185" sldId="261"/>
            <ac:cxnSpMk id="61" creationId="{D891E407-403B-4764-86C9-33A56D3BCAA3}"/>
          </ac:cxnSpMkLst>
        </pc:cxnChg>
      </pc:sldChg>
      <pc:sldChg chg="addSp delSp modSp modTransition">
        <pc:chgData name="Marc Goodner" userId="44823501-a560-4f50-ab58-923fb4cfa9ca" providerId="ADAL" clId="{D8686B33-B1C9-47D6-AF84-7C8600A530E4}" dt="2019-09-01T21:15:52.149" v="2537" actId="27614"/>
        <pc:sldMkLst>
          <pc:docMk/>
          <pc:sldMk cId="2304956436" sldId="262"/>
        </pc:sldMkLst>
        <pc:spChg chg="mod">
          <ac:chgData name="Marc Goodner" userId="44823501-a560-4f50-ab58-923fb4cfa9ca" providerId="ADAL" clId="{D8686B33-B1C9-47D6-AF84-7C8600A530E4}" dt="2019-09-01T21:15:20.096" v="2536" actId="26606"/>
          <ac:spMkLst>
            <pc:docMk/>
            <pc:sldMk cId="2304956436" sldId="262"/>
            <ac:spMk id="2" creationId="{AB8E9F89-DBAE-458B-B037-AE61CAFD7893}"/>
          </ac:spMkLst>
        </pc:spChg>
        <pc:spChg chg="mod">
          <ac:chgData name="Marc Goodner" userId="44823501-a560-4f50-ab58-923fb4cfa9ca" providerId="ADAL" clId="{D8686B33-B1C9-47D6-AF84-7C8600A530E4}" dt="2019-09-01T21:15:20.096" v="2536" actId="26606"/>
          <ac:spMkLst>
            <pc:docMk/>
            <pc:sldMk cId="2304956436" sldId="262"/>
            <ac:spMk id="3" creationId="{4376B343-25A5-45D9-BC59-16E0D55153AA}"/>
          </ac:spMkLst>
        </pc:spChg>
        <pc:spChg chg="del">
          <ac:chgData name="Marc Goodner" userId="44823501-a560-4f50-ab58-923fb4cfa9ca" providerId="ADAL" clId="{D8686B33-B1C9-47D6-AF84-7C8600A530E4}" dt="2019-09-01T21:15:20.096" v="2536" actId="26606"/>
          <ac:spMkLst>
            <pc:docMk/>
            <pc:sldMk cId="2304956436" sldId="262"/>
            <ac:spMk id="9" creationId="{87CC2527-562A-4F69-B487-4371E5B243E7}"/>
          </ac:spMkLst>
        </pc:spChg>
        <pc:spChg chg="add">
          <ac:chgData name="Marc Goodner" userId="44823501-a560-4f50-ab58-923fb4cfa9ca" providerId="ADAL" clId="{D8686B33-B1C9-47D6-AF84-7C8600A530E4}" dt="2019-09-01T21:15:20.096" v="2536" actId="26606"/>
          <ac:spMkLst>
            <pc:docMk/>
            <pc:sldMk cId="2304956436" sldId="262"/>
            <ac:spMk id="16" creationId="{ED49FE6D-E54D-4A15-9572-966ED42F812E}"/>
          </ac:spMkLst>
        </pc:spChg>
        <pc:picChg chg="mod">
          <ac:chgData name="Marc Goodner" userId="44823501-a560-4f50-ab58-923fb4cfa9ca" providerId="ADAL" clId="{D8686B33-B1C9-47D6-AF84-7C8600A530E4}" dt="2019-09-01T21:15:52.149" v="2537" actId="27614"/>
          <ac:picMkLst>
            <pc:docMk/>
            <pc:sldMk cId="2304956436" sldId="262"/>
            <ac:picMk id="5" creationId="{231CB3CB-1E9E-47C6-BC1F-52A895F18A31}"/>
          </ac:picMkLst>
        </pc:picChg>
        <pc:cxnChg chg="del">
          <ac:chgData name="Marc Goodner" userId="44823501-a560-4f50-ab58-923fb4cfa9ca" providerId="ADAL" clId="{D8686B33-B1C9-47D6-AF84-7C8600A530E4}" dt="2019-09-01T21:15:20.096" v="2536" actId="26606"/>
          <ac:cxnSpMkLst>
            <pc:docMk/>
            <pc:sldMk cId="2304956436" sldId="262"/>
            <ac:cxnSpMk id="11" creationId="{BCDAEC91-5BCE-4B55-9CC0-43EF94CB734B}"/>
          </ac:cxnSpMkLst>
        </pc:cxnChg>
        <pc:cxnChg chg="add">
          <ac:chgData name="Marc Goodner" userId="44823501-a560-4f50-ab58-923fb4cfa9ca" providerId="ADAL" clId="{D8686B33-B1C9-47D6-AF84-7C8600A530E4}" dt="2019-09-01T21:15:20.096" v="2536" actId="26606"/>
          <ac:cxnSpMkLst>
            <pc:docMk/>
            <pc:sldMk cId="2304956436" sldId="262"/>
            <ac:cxnSpMk id="18" creationId="{EAFC8083-BBFA-464C-A805-4E844F66B23B}"/>
          </ac:cxnSpMkLst>
        </pc:cxnChg>
        <pc:cxnChg chg="add">
          <ac:chgData name="Marc Goodner" userId="44823501-a560-4f50-ab58-923fb4cfa9ca" providerId="ADAL" clId="{D8686B33-B1C9-47D6-AF84-7C8600A530E4}" dt="2019-09-01T21:15:20.096" v="2536" actId="26606"/>
          <ac:cxnSpMkLst>
            <pc:docMk/>
            <pc:sldMk cId="2304956436" sldId="262"/>
            <ac:cxnSpMk id="20" creationId="{CC752BC6-CDD2-4020-8DCF-B5E813CD3A55}"/>
          </ac:cxnSpMkLst>
        </pc:cxnChg>
      </pc:sldChg>
      <pc:sldChg chg="addSp delSp modSp modTransition">
        <pc:chgData name="Marc Goodner" userId="44823501-a560-4f50-ab58-923fb4cfa9ca" providerId="ADAL" clId="{D8686B33-B1C9-47D6-AF84-7C8600A530E4}" dt="2019-09-01T21:31:25.319" v="2602" actId="403"/>
        <pc:sldMkLst>
          <pc:docMk/>
          <pc:sldMk cId="665690176" sldId="263"/>
        </pc:sldMkLst>
        <pc:spChg chg="mod">
          <ac:chgData name="Marc Goodner" userId="44823501-a560-4f50-ab58-923fb4cfa9ca" providerId="ADAL" clId="{D8686B33-B1C9-47D6-AF84-7C8600A530E4}" dt="2019-09-01T21:31:25.319" v="2602" actId="403"/>
          <ac:spMkLst>
            <pc:docMk/>
            <pc:sldMk cId="665690176" sldId="263"/>
            <ac:spMk id="2" creationId="{A1A0CDA0-29CD-4F81-9707-6CFFF2E298B1}"/>
          </ac:spMkLst>
        </pc:spChg>
        <pc:picChg chg="del">
          <ac:chgData name="Marc Goodner" userId="44823501-a560-4f50-ab58-923fb4cfa9ca" providerId="ADAL" clId="{D8686B33-B1C9-47D6-AF84-7C8600A530E4}" dt="2019-08-30T18:50:20.667" v="600" actId="478"/>
          <ac:picMkLst>
            <pc:docMk/>
            <pc:sldMk cId="665690176" sldId="263"/>
            <ac:picMk id="4" creationId="{E76E552B-F7CF-4E77-8F27-23F8E0C82325}"/>
          </ac:picMkLst>
        </pc:picChg>
        <pc:picChg chg="add mod">
          <ac:chgData name="Marc Goodner" userId="44823501-a560-4f50-ab58-923fb4cfa9ca" providerId="ADAL" clId="{D8686B33-B1C9-47D6-AF84-7C8600A530E4}" dt="2019-08-30T18:50:41.345" v="602" actId="167"/>
          <ac:picMkLst>
            <pc:docMk/>
            <pc:sldMk cId="665690176" sldId="263"/>
            <ac:picMk id="5" creationId="{5FA8EF8D-D3D2-434B-8DA7-126ABB66DAC3}"/>
          </ac:picMkLst>
        </pc:picChg>
      </pc:sldChg>
      <pc:sldChg chg="addSp delSp modSp mod modTransition setBg modAnim setClrOvrMap">
        <pc:chgData name="Marc Goodner" userId="44823501-a560-4f50-ab58-923fb4cfa9ca" providerId="ADAL" clId="{D8686B33-B1C9-47D6-AF84-7C8600A530E4}" dt="2019-09-02T21:54:59.163" v="3266" actId="20577"/>
        <pc:sldMkLst>
          <pc:docMk/>
          <pc:sldMk cId="2831634840" sldId="264"/>
        </pc:sldMkLst>
        <pc:spChg chg="mod">
          <ac:chgData name="Marc Goodner" userId="44823501-a560-4f50-ab58-923fb4cfa9ca" providerId="ADAL" clId="{D8686B33-B1C9-47D6-AF84-7C8600A530E4}" dt="2019-08-30T18:49:12.014" v="596" actId="26606"/>
          <ac:spMkLst>
            <pc:docMk/>
            <pc:sldMk cId="2831634840" sldId="264"/>
            <ac:spMk id="2" creationId="{6C02BAE7-F2B4-4635-B071-FA4F8254E4F7}"/>
          </ac:spMkLst>
        </pc:spChg>
        <pc:spChg chg="add del">
          <ac:chgData name="Marc Goodner" userId="44823501-a560-4f50-ab58-923fb4cfa9ca" providerId="ADAL" clId="{D8686B33-B1C9-47D6-AF84-7C8600A530E4}" dt="2019-08-30T18:49:12.014" v="596" actId="26606"/>
          <ac:spMkLst>
            <pc:docMk/>
            <pc:sldMk cId="2831634840" sldId="264"/>
            <ac:spMk id="10" creationId="{B4147794-66B7-4CDE-BC75-BBDC48B2FCEB}"/>
          </ac:spMkLst>
        </pc:spChg>
        <pc:spChg chg="add del">
          <ac:chgData name="Marc Goodner" userId="44823501-a560-4f50-ab58-923fb4cfa9ca" providerId="ADAL" clId="{D8686B33-B1C9-47D6-AF84-7C8600A530E4}" dt="2019-08-30T18:49:12.014" v="596" actId="26606"/>
          <ac:spMkLst>
            <pc:docMk/>
            <pc:sldMk cId="2831634840" sldId="264"/>
            <ac:spMk id="12" creationId="{41202E79-1236-4DF8-9921-F47A0B079C13}"/>
          </ac:spMkLst>
        </pc:spChg>
        <pc:graphicFrameChg chg="mod modGraphic">
          <ac:chgData name="Marc Goodner" userId="44823501-a560-4f50-ab58-923fb4cfa9ca" providerId="ADAL" clId="{D8686B33-B1C9-47D6-AF84-7C8600A530E4}" dt="2019-09-02T21:54:59.163" v="3266" actId="20577"/>
          <ac:graphicFrameMkLst>
            <pc:docMk/>
            <pc:sldMk cId="2831634840" sldId="264"/>
            <ac:graphicFrameMk id="5" creationId="{57CCD867-FD58-4919-ABDC-3BB04A2E78B2}"/>
          </ac:graphicFrameMkLst>
        </pc:graphicFrameChg>
        <pc:picChg chg="add mod ord">
          <ac:chgData name="Marc Goodner" userId="44823501-a560-4f50-ab58-923fb4cfa9ca" providerId="ADAL" clId="{D8686B33-B1C9-47D6-AF84-7C8600A530E4}" dt="2019-08-30T18:49:12.624" v="597" actId="26606"/>
          <ac:picMkLst>
            <pc:docMk/>
            <pc:sldMk cId="2831634840" sldId="264"/>
            <ac:picMk id="4" creationId="{72866EDF-44FE-4B2A-8AD2-CEB958F09950}"/>
          </ac:picMkLst>
        </pc:picChg>
      </pc:sldChg>
      <pc:sldChg chg="modSp modTransition modAnim">
        <pc:chgData name="Marc Goodner" userId="44823501-a560-4f50-ab58-923fb4cfa9ca" providerId="ADAL" clId="{D8686B33-B1C9-47D6-AF84-7C8600A530E4}" dt="2019-09-01T23:14:30.208" v="2745" actId="5793"/>
        <pc:sldMkLst>
          <pc:docMk/>
          <pc:sldMk cId="790560986" sldId="265"/>
        </pc:sldMkLst>
        <pc:spChg chg="mod">
          <ac:chgData name="Marc Goodner" userId="44823501-a560-4f50-ab58-923fb4cfa9ca" providerId="ADAL" clId="{D8686B33-B1C9-47D6-AF84-7C8600A530E4}" dt="2019-09-01T21:33:27.648" v="2665"/>
          <ac:spMkLst>
            <pc:docMk/>
            <pc:sldMk cId="790560986" sldId="265"/>
            <ac:spMk id="2" creationId="{F9638901-26D9-460C-8667-AF5808A0960A}"/>
          </ac:spMkLst>
        </pc:spChg>
        <pc:spChg chg="mod">
          <ac:chgData name="Marc Goodner" userId="44823501-a560-4f50-ab58-923fb4cfa9ca" providerId="ADAL" clId="{D8686B33-B1C9-47D6-AF84-7C8600A530E4}" dt="2019-09-01T23:14:30.208" v="2745" actId="5793"/>
          <ac:spMkLst>
            <pc:docMk/>
            <pc:sldMk cId="790560986" sldId="265"/>
            <ac:spMk id="3" creationId="{7A4A0594-4FD9-41B7-93CE-19EAE778E992}"/>
          </ac:spMkLst>
        </pc:spChg>
      </pc:sldChg>
      <pc:sldChg chg="modTransition">
        <pc:chgData name="Marc Goodner" userId="44823501-a560-4f50-ab58-923fb4cfa9ca" providerId="ADAL" clId="{D8686B33-B1C9-47D6-AF84-7C8600A530E4}" dt="2019-09-01T21:19:05.752" v="2539"/>
        <pc:sldMkLst>
          <pc:docMk/>
          <pc:sldMk cId="3957643415" sldId="266"/>
        </pc:sldMkLst>
      </pc:sldChg>
      <pc:sldChg chg="addSp modSp mod ord setBg setClrOvrMap">
        <pc:chgData name="Marc Goodner" userId="44823501-a560-4f50-ab58-923fb4cfa9ca" providerId="ADAL" clId="{D8686B33-B1C9-47D6-AF84-7C8600A530E4}" dt="2019-09-02T00:17:27.989" v="2956" actId="20577"/>
        <pc:sldMkLst>
          <pc:docMk/>
          <pc:sldMk cId="2646502049" sldId="267"/>
        </pc:sldMkLst>
        <pc:spChg chg="mod">
          <ac:chgData name="Marc Goodner" userId="44823501-a560-4f50-ab58-923fb4cfa9ca" providerId="ADAL" clId="{D8686B33-B1C9-47D6-AF84-7C8600A530E4}" dt="2019-09-01T19:32:29.934" v="2295" actId="20577"/>
          <ac:spMkLst>
            <pc:docMk/>
            <pc:sldMk cId="2646502049" sldId="267"/>
            <ac:spMk id="2" creationId="{EC17AE4D-359C-40A8-B404-1071264F08DF}"/>
          </ac:spMkLst>
        </pc:spChg>
        <pc:spChg chg="mod">
          <ac:chgData name="Marc Goodner" userId="44823501-a560-4f50-ab58-923fb4cfa9ca" providerId="ADAL" clId="{D8686B33-B1C9-47D6-AF84-7C8600A530E4}" dt="2019-09-02T00:17:27.989" v="2956" actId="20577"/>
          <ac:spMkLst>
            <pc:docMk/>
            <pc:sldMk cId="2646502049" sldId="267"/>
            <ac:spMk id="3" creationId="{2D42BC86-8AB6-4ED1-B392-B9758154806A}"/>
          </ac:spMkLst>
        </pc:spChg>
        <pc:picChg chg="add mod">
          <ac:chgData name="Marc Goodner" userId="44823501-a560-4f50-ab58-923fb4cfa9ca" providerId="ADAL" clId="{D8686B33-B1C9-47D6-AF84-7C8600A530E4}" dt="2019-08-30T18:52:09.154" v="610" actId="26606"/>
          <ac:picMkLst>
            <pc:docMk/>
            <pc:sldMk cId="2646502049" sldId="267"/>
            <ac:picMk id="4" creationId="{3C79039D-05A5-4A4B-828D-355981EB8459}"/>
          </ac:picMkLst>
        </pc:picChg>
      </pc:sldChg>
      <pc:sldChg chg="addSp delSp modSp mod modTransition setBg setClrOvrMap">
        <pc:chgData name="Marc Goodner" userId="44823501-a560-4f50-ab58-923fb4cfa9ca" providerId="ADAL" clId="{D8686B33-B1C9-47D6-AF84-7C8600A530E4}" dt="2019-09-04T04:37:13.976" v="4056" actId="20577"/>
        <pc:sldMkLst>
          <pc:docMk/>
          <pc:sldMk cId="3902264108" sldId="268"/>
        </pc:sldMkLst>
        <pc:spChg chg="mod">
          <ac:chgData name="Marc Goodner" userId="44823501-a560-4f50-ab58-923fb4cfa9ca" providerId="ADAL" clId="{D8686B33-B1C9-47D6-AF84-7C8600A530E4}" dt="2019-08-30T18:52:48.555" v="613" actId="26606"/>
          <ac:spMkLst>
            <pc:docMk/>
            <pc:sldMk cId="3902264108" sldId="268"/>
            <ac:spMk id="2" creationId="{A591862F-032A-422C-96F0-0585C5410753}"/>
          </ac:spMkLst>
        </pc:spChg>
        <pc:spChg chg="mod">
          <ac:chgData name="Marc Goodner" userId="44823501-a560-4f50-ab58-923fb4cfa9ca" providerId="ADAL" clId="{D8686B33-B1C9-47D6-AF84-7C8600A530E4}" dt="2019-09-04T04:37:13.976" v="4056" actId="20577"/>
          <ac:spMkLst>
            <pc:docMk/>
            <pc:sldMk cId="3902264108" sldId="268"/>
            <ac:spMk id="3" creationId="{31E316AA-0243-4302-ACD9-3523CBC3C62C}"/>
          </ac:spMkLst>
        </pc:spChg>
        <pc:picChg chg="add del mod">
          <ac:chgData name="Marc Goodner" userId="44823501-a560-4f50-ab58-923fb4cfa9ca" providerId="ADAL" clId="{D8686B33-B1C9-47D6-AF84-7C8600A530E4}" dt="2019-08-30T18:52:40.140" v="611" actId="478"/>
          <ac:picMkLst>
            <pc:docMk/>
            <pc:sldMk cId="3902264108" sldId="268"/>
            <ac:picMk id="4" creationId="{75DA7971-161A-44D4-90C7-2BD0E25F8ACC}"/>
          </ac:picMkLst>
        </pc:picChg>
        <pc:picChg chg="add ord">
          <ac:chgData name="Marc Goodner" userId="44823501-a560-4f50-ab58-923fb4cfa9ca" providerId="ADAL" clId="{D8686B33-B1C9-47D6-AF84-7C8600A530E4}" dt="2019-08-30T18:52:48.555" v="613" actId="26606"/>
          <ac:picMkLst>
            <pc:docMk/>
            <pc:sldMk cId="3902264108" sldId="268"/>
            <ac:picMk id="5" creationId="{E3D4C05A-427D-4B45-8BD3-F651306C081A}"/>
          </ac:picMkLst>
        </pc:picChg>
      </pc:sldChg>
      <pc:sldChg chg="addSp modSp mod ord modTransition setBg modAnim setClrOvrMap">
        <pc:chgData name="Marc Goodner" userId="44823501-a560-4f50-ab58-923fb4cfa9ca" providerId="ADAL" clId="{D8686B33-B1C9-47D6-AF84-7C8600A530E4}" dt="2019-09-04T06:06:51.929" v="4184" actId="20577"/>
        <pc:sldMkLst>
          <pc:docMk/>
          <pc:sldMk cId="3723426967" sldId="269"/>
        </pc:sldMkLst>
        <pc:spChg chg="mod">
          <ac:chgData name="Marc Goodner" userId="44823501-a560-4f50-ab58-923fb4cfa9ca" providerId="ADAL" clId="{D8686B33-B1C9-47D6-AF84-7C8600A530E4}" dt="2019-09-03T18:24:50.856" v="3962" actId="20577"/>
          <ac:spMkLst>
            <pc:docMk/>
            <pc:sldMk cId="3723426967" sldId="269"/>
            <ac:spMk id="2" creationId="{180AAE0B-1445-4E4E-A315-CE738C2D41B1}"/>
          </ac:spMkLst>
        </pc:spChg>
        <pc:spChg chg="mod">
          <ac:chgData name="Marc Goodner" userId="44823501-a560-4f50-ab58-923fb4cfa9ca" providerId="ADAL" clId="{D8686B33-B1C9-47D6-AF84-7C8600A530E4}" dt="2019-09-04T06:06:51.929" v="4184" actId="20577"/>
          <ac:spMkLst>
            <pc:docMk/>
            <pc:sldMk cId="3723426967" sldId="269"/>
            <ac:spMk id="3" creationId="{4372AF74-4650-41A3-A9F7-6AFA42473B4D}"/>
          </ac:spMkLst>
        </pc:spChg>
        <pc:picChg chg="add mod ord">
          <ac:chgData name="Marc Goodner" userId="44823501-a560-4f50-ab58-923fb4cfa9ca" providerId="ADAL" clId="{D8686B33-B1C9-47D6-AF84-7C8600A530E4}" dt="2019-08-30T18:51:45.382" v="609" actId="26606"/>
          <ac:picMkLst>
            <pc:docMk/>
            <pc:sldMk cId="3723426967" sldId="269"/>
            <ac:picMk id="4" creationId="{51273544-335F-45E0-AE4F-9E8383F90F87}"/>
          </ac:picMkLst>
        </pc:picChg>
      </pc:sldChg>
      <pc:sldChg chg="addSp delSp modSp del">
        <pc:chgData name="Marc Goodner" userId="44823501-a560-4f50-ab58-923fb4cfa9ca" providerId="ADAL" clId="{D8686B33-B1C9-47D6-AF84-7C8600A530E4}" dt="2019-08-31T01:33:13.202" v="1244" actId="2696"/>
        <pc:sldMkLst>
          <pc:docMk/>
          <pc:sldMk cId="2578364104" sldId="270"/>
        </pc:sldMkLst>
        <pc:spChg chg="add mod">
          <ac:chgData name="Marc Goodner" userId="44823501-a560-4f50-ab58-923fb4cfa9ca" providerId="ADAL" clId="{D8686B33-B1C9-47D6-AF84-7C8600A530E4}" dt="2019-08-31T01:30:50.361" v="1229" actId="20577"/>
          <ac:spMkLst>
            <pc:docMk/>
            <pc:sldMk cId="2578364104" sldId="270"/>
            <ac:spMk id="2" creationId="{58F00B96-0DD8-4C5A-91B5-20DDE3C4653A}"/>
          </ac:spMkLst>
        </pc:spChg>
        <pc:spChg chg="mod">
          <ac:chgData name="Marc Goodner" userId="44823501-a560-4f50-ab58-923fb4cfa9ca" providerId="ADAL" clId="{D8686B33-B1C9-47D6-AF84-7C8600A530E4}" dt="2019-08-31T01:30:14.187" v="1180" actId="6549"/>
          <ac:spMkLst>
            <pc:docMk/>
            <pc:sldMk cId="2578364104" sldId="270"/>
            <ac:spMk id="35" creationId="{3E3A6982-ED77-4767-9FCE-1CDE7868BA75}"/>
          </ac:spMkLst>
        </pc:spChg>
        <pc:spChg chg="mod">
          <ac:chgData name="Marc Goodner" userId="44823501-a560-4f50-ab58-923fb4cfa9ca" providerId="ADAL" clId="{D8686B33-B1C9-47D6-AF84-7C8600A530E4}" dt="2019-08-31T01:30:14.990" v="1181" actId="6549"/>
          <ac:spMkLst>
            <pc:docMk/>
            <pc:sldMk cId="2578364104" sldId="270"/>
            <ac:spMk id="44" creationId="{2D03FE1A-8A76-436B-A968-EA7A3A40D984}"/>
          </ac:spMkLst>
        </pc:spChg>
        <pc:grpChg chg="del">
          <ac:chgData name="Marc Goodner" userId="44823501-a560-4f50-ab58-923fb4cfa9ca" providerId="ADAL" clId="{D8686B33-B1C9-47D6-AF84-7C8600A530E4}" dt="2019-08-31T01:30:04.936" v="1173" actId="478"/>
          <ac:grpSpMkLst>
            <pc:docMk/>
            <pc:sldMk cId="2578364104" sldId="270"/>
            <ac:grpSpMk id="10" creationId="{E6501E3E-6403-4DDC-A94E-BC920E64F29D}"/>
          </ac:grpSpMkLst>
        </pc:grpChg>
        <pc:grpChg chg="del">
          <ac:chgData name="Marc Goodner" userId="44823501-a560-4f50-ab58-923fb4cfa9ca" providerId="ADAL" clId="{D8686B33-B1C9-47D6-AF84-7C8600A530E4}" dt="2019-08-31T01:30:08.058" v="1175" actId="478"/>
          <ac:grpSpMkLst>
            <pc:docMk/>
            <pc:sldMk cId="2578364104" sldId="270"/>
            <ac:grpSpMk id="11" creationId="{6A2E930E-14E1-49AB-8E3E-1D682A7D2C17}"/>
          </ac:grpSpMkLst>
        </pc:grpChg>
        <pc:grpChg chg="del">
          <ac:chgData name="Marc Goodner" userId="44823501-a560-4f50-ab58-923fb4cfa9ca" providerId="ADAL" clId="{D8686B33-B1C9-47D6-AF84-7C8600A530E4}" dt="2019-08-31T01:30:06.886" v="1174" actId="478"/>
          <ac:grpSpMkLst>
            <pc:docMk/>
            <pc:sldMk cId="2578364104" sldId="270"/>
            <ac:grpSpMk id="12" creationId="{4C3D8947-9F27-4D21-AB5B-8719CDB1C05D}"/>
          </ac:grpSpMkLst>
        </pc:grpChg>
        <pc:grpChg chg="del">
          <ac:chgData name="Marc Goodner" userId="44823501-a560-4f50-ab58-923fb4cfa9ca" providerId="ADAL" clId="{D8686B33-B1C9-47D6-AF84-7C8600A530E4}" dt="2019-08-31T01:30:08.818" v="1176" actId="478"/>
          <ac:grpSpMkLst>
            <pc:docMk/>
            <pc:sldMk cId="2578364104" sldId="270"/>
            <ac:grpSpMk id="15" creationId="{A8881ACF-50E8-403D-ABBB-4E4340466E16}"/>
          </ac:grpSpMkLst>
        </pc:grpChg>
        <pc:grpChg chg="del">
          <ac:chgData name="Marc Goodner" userId="44823501-a560-4f50-ab58-923fb4cfa9ca" providerId="ADAL" clId="{D8686B33-B1C9-47D6-AF84-7C8600A530E4}" dt="2019-08-31T01:30:19.845" v="1184" actId="478"/>
          <ac:grpSpMkLst>
            <pc:docMk/>
            <pc:sldMk cId="2578364104" sldId="270"/>
            <ac:grpSpMk id="18" creationId="{7BF69A88-D9D6-4C63-AFE2-D96BA0D09FE4}"/>
          </ac:grpSpMkLst>
        </pc:grpChg>
        <pc:grpChg chg="del">
          <ac:chgData name="Marc Goodner" userId="44823501-a560-4f50-ab58-923fb4cfa9ca" providerId="ADAL" clId="{D8686B33-B1C9-47D6-AF84-7C8600A530E4}" dt="2019-08-31T01:30:25.812" v="1187" actId="478"/>
          <ac:grpSpMkLst>
            <pc:docMk/>
            <pc:sldMk cId="2578364104" sldId="270"/>
            <ac:grpSpMk id="21" creationId="{E1434BD4-2F0C-4143-A9A8-CFE51F00E723}"/>
          </ac:grpSpMkLst>
        </pc:grpChg>
        <pc:grpChg chg="del">
          <ac:chgData name="Marc Goodner" userId="44823501-a560-4f50-ab58-923fb4cfa9ca" providerId="ADAL" clId="{D8686B33-B1C9-47D6-AF84-7C8600A530E4}" dt="2019-08-31T01:30:13.166" v="1179" actId="478"/>
          <ac:grpSpMkLst>
            <pc:docMk/>
            <pc:sldMk cId="2578364104" sldId="270"/>
            <ac:grpSpMk id="24" creationId="{EC6952BE-173F-408F-B8C3-380C63EAB18D}"/>
          </ac:grpSpMkLst>
        </pc:grpChg>
        <pc:grpChg chg="del">
          <ac:chgData name="Marc Goodner" userId="44823501-a560-4f50-ab58-923fb4cfa9ca" providerId="ADAL" clId="{D8686B33-B1C9-47D6-AF84-7C8600A530E4}" dt="2019-08-31T01:30:23.271" v="1185" actId="478"/>
          <ac:grpSpMkLst>
            <pc:docMk/>
            <pc:sldMk cId="2578364104" sldId="270"/>
            <ac:grpSpMk id="27" creationId="{90577880-1D2E-4538-8900-122B17DEF885}"/>
          </ac:grpSpMkLst>
        </pc:grpChg>
        <pc:grpChg chg="del">
          <ac:chgData name="Marc Goodner" userId="44823501-a560-4f50-ab58-923fb4cfa9ca" providerId="ADAL" clId="{D8686B33-B1C9-47D6-AF84-7C8600A530E4}" dt="2019-08-31T01:30:27.816" v="1188" actId="478"/>
          <ac:grpSpMkLst>
            <pc:docMk/>
            <pc:sldMk cId="2578364104" sldId="270"/>
            <ac:grpSpMk id="30" creationId="{D3F5BE3C-11BD-4615-94E8-9C3D873A6800}"/>
          </ac:grpSpMkLst>
        </pc:grpChg>
        <pc:grpChg chg="del">
          <ac:chgData name="Marc Goodner" userId="44823501-a560-4f50-ab58-923fb4cfa9ca" providerId="ADAL" clId="{D8686B33-B1C9-47D6-AF84-7C8600A530E4}" dt="2019-08-31T01:30:16.341" v="1182" actId="478"/>
          <ac:grpSpMkLst>
            <pc:docMk/>
            <pc:sldMk cId="2578364104" sldId="270"/>
            <ac:grpSpMk id="33" creationId="{ACACE808-159B-45B6-B6D9-2CFE06185F53}"/>
          </ac:grpSpMkLst>
        </pc:grpChg>
        <pc:grpChg chg="del">
          <ac:chgData name="Marc Goodner" userId="44823501-a560-4f50-ab58-923fb4cfa9ca" providerId="ADAL" clId="{D8686B33-B1C9-47D6-AF84-7C8600A530E4}" dt="2019-08-31T01:30:24.340" v="1186" actId="478"/>
          <ac:grpSpMkLst>
            <pc:docMk/>
            <pc:sldMk cId="2578364104" sldId="270"/>
            <ac:grpSpMk id="36" creationId="{A6D8CEA5-BDB9-4431-8146-7BC7FE82515D}"/>
          </ac:grpSpMkLst>
        </pc:grpChg>
        <pc:grpChg chg="del">
          <ac:chgData name="Marc Goodner" userId="44823501-a560-4f50-ab58-923fb4cfa9ca" providerId="ADAL" clId="{D8686B33-B1C9-47D6-AF84-7C8600A530E4}" dt="2019-08-31T01:30:29.072" v="1189" actId="478"/>
          <ac:grpSpMkLst>
            <pc:docMk/>
            <pc:sldMk cId="2578364104" sldId="270"/>
            <ac:grpSpMk id="39" creationId="{26F03727-6DDF-446D-8E9F-B5139A373847}"/>
          </ac:grpSpMkLst>
        </pc:grpChg>
        <pc:grpChg chg="del">
          <ac:chgData name="Marc Goodner" userId="44823501-a560-4f50-ab58-923fb4cfa9ca" providerId="ADAL" clId="{D8686B33-B1C9-47D6-AF84-7C8600A530E4}" dt="2019-08-31T01:30:18.725" v="1183" actId="478"/>
          <ac:grpSpMkLst>
            <pc:docMk/>
            <pc:sldMk cId="2578364104" sldId="270"/>
            <ac:grpSpMk id="42" creationId="{71F58EDA-0AD6-4122-8B75-A05DBD22031D}"/>
          </ac:grpSpMkLst>
        </pc:grpChg>
        <pc:picChg chg="add del">
          <ac:chgData name="Marc Goodner" userId="44823501-a560-4f50-ab58-923fb4cfa9ca" providerId="ADAL" clId="{D8686B33-B1C9-47D6-AF84-7C8600A530E4}" dt="2019-08-31T01:30:11.570" v="1178" actId="478"/>
          <ac:picMkLst>
            <pc:docMk/>
            <pc:sldMk cId="2578364104" sldId="270"/>
            <ac:picMk id="45" creationId="{698F8DCE-D959-4B1B-A9E9-055FD922665F}"/>
          </ac:picMkLst>
        </pc:picChg>
      </pc:sldChg>
      <pc:sldChg chg="modSp modTransition modAnim">
        <pc:chgData name="Marc Goodner" userId="44823501-a560-4f50-ab58-923fb4cfa9ca" providerId="ADAL" clId="{D8686B33-B1C9-47D6-AF84-7C8600A530E4}" dt="2019-09-01T21:30:20.732" v="2590" actId="255"/>
        <pc:sldMkLst>
          <pc:docMk/>
          <pc:sldMk cId="3538250495" sldId="273"/>
        </pc:sldMkLst>
        <pc:spChg chg="mod">
          <ac:chgData name="Marc Goodner" userId="44823501-a560-4f50-ab58-923fb4cfa9ca" providerId="ADAL" clId="{D8686B33-B1C9-47D6-AF84-7C8600A530E4}" dt="2019-09-01T21:30:20.732" v="2590" actId="255"/>
          <ac:spMkLst>
            <pc:docMk/>
            <pc:sldMk cId="3538250495" sldId="273"/>
            <ac:spMk id="4" creationId="{139CA297-F219-436D-911E-5A4D0828152B}"/>
          </ac:spMkLst>
        </pc:spChg>
        <pc:spChg chg="mod">
          <ac:chgData name="Marc Goodner" userId="44823501-a560-4f50-ab58-923fb4cfa9ca" providerId="ADAL" clId="{D8686B33-B1C9-47D6-AF84-7C8600A530E4}" dt="2019-08-31T01:33:24.528" v="1245" actId="2085"/>
          <ac:spMkLst>
            <pc:docMk/>
            <pc:sldMk cId="3538250495" sldId="273"/>
            <ac:spMk id="20" creationId="{0D42743A-C728-4189-9B53-17B3A6ED2199}"/>
          </ac:spMkLst>
        </pc:spChg>
        <pc:spChg chg="mod">
          <ac:chgData name="Marc Goodner" userId="44823501-a560-4f50-ab58-923fb4cfa9ca" providerId="ADAL" clId="{D8686B33-B1C9-47D6-AF84-7C8600A530E4}" dt="2019-08-31T01:33:29.938" v="1250" actId="2085"/>
          <ac:spMkLst>
            <pc:docMk/>
            <pc:sldMk cId="3538250495" sldId="273"/>
            <ac:spMk id="26" creationId="{308DB0DA-76D8-4867-B352-7B008B486AA7}"/>
          </ac:spMkLst>
        </pc:spChg>
        <pc:spChg chg="mod">
          <ac:chgData name="Marc Goodner" userId="44823501-a560-4f50-ab58-923fb4cfa9ca" providerId="ADAL" clId="{D8686B33-B1C9-47D6-AF84-7C8600A530E4}" dt="2019-08-31T01:33:25.887" v="1246" actId="2085"/>
          <ac:spMkLst>
            <pc:docMk/>
            <pc:sldMk cId="3538250495" sldId="273"/>
            <ac:spMk id="29" creationId="{8C6DE6C7-1D99-4DDE-943C-C05A4E1F6F1D}"/>
          </ac:spMkLst>
        </pc:spChg>
        <pc:spChg chg="mod">
          <ac:chgData name="Marc Goodner" userId="44823501-a560-4f50-ab58-923fb4cfa9ca" providerId="ADAL" clId="{D8686B33-B1C9-47D6-AF84-7C8600A530E4}" dt="2019-08-31T01:33:29.246" v="1249" actId="2085"/>
          <ac:spMkLst>
            <pc:docMk/>
            <pc:sldMk cId="3538250495" sldId="273"/>
            <ac:spMk id="35" creationId="{3E3A6982-ED77-4767-9FCE-1CDE7868BA75}"/>
          </ac:spMkLst>
        </pc:spChg>
        <pc:spChg chg="mod">
          <ac:chgData name="Marc Goodner" userId="44823501-a560-4f50-ab58-923fb4cfa9ca" providerId="ADAL" clId="{D8686B33-B1C9-47D6-AF84-7C8600A530E4}" dt="2019-08-31T01:33:26.685" v="1247" actId="2085"/>
          <ac:spMkLst>
            <pc:docMk/>
            <pc:sldMk cId="3538250495" sldId="273"/>
            <ac:spMk id="38" creationId="{D2979DD6-B1F2-43F4-8CB0-AD5EBC6D05A0}"/>
          </ac:spMkLst>
        </pc:spChg>
        <pc:spChg chg="mod">
          <ac:chgData name="Marc Goodner" userId="44823501-a560-4f50-ab58-923fb4cfa9ca" providerId="ADAL" clId="{D8686B33-B1C9-47D6-AF84-7C8600A530E4}" dt="2019-08-31T01:33:27.718" v="1248" actId="2085"/>
          <ac:spMkLst>
            <pc:docMk/>
            <pc:sldMk cId="3538250495" sldId="273"/>
            <ac:spMk id="44" creationId="{2D03FE1A-8A76-436B-A968-EA7A3A40D984}"/>
          </ac:spMkLst>
        </pc:spChg>
      </pc:sldChg>
      <pc:sldChg chg="modSp modTransition modAnim">
        <pc:chgData name="Marc Goodner" userId="44823501-a560-4f50-ab58-923fb4cfa9ca" providerId="ADAL" clId="{D8686B33-B1C9-47D6-AF84-7C8600A530E4}" dt="2019-09-01T23:25:30.441" v="2794" actId="692"/>
        <pc:sldMkLst>
          <pc:docMk/>
          <pc:sldMk cId="3078972282" sldId="274"/>
        </pc:sldMkLst>
        <pc:spChg chg="mod">
          <ac:chgData name="Marc Goodner" userId="44823501-a560-4f50-ab58-923fb4cfa9ca" providerId="ADAL" clId="{D8686B33-B1C9-47D6-AF84-7C8600A530E4}" dt="2019-09-01T23:23:22.141" v="2749" actId="13822"/>
          <ac:spMkLst>
            <pc:docMk/>
            <pc:sldMk cId="3078972282" sldId="274"/>
            <ac:spMk id="8" creationId="{AD567092-337B-4960-A50E-AEDC284662E9}"/>
          </ac:spMkLst>
        </pc:spChg>
        <pc:spChg chg="mod">
          <ac:chgData name="Marc Goodner" userId="44823501-a560-4f50-ab58-923fb4cfa9ca" providerId="ADAL" clId="{D8686B33-B1C9-47D6-AF84-7C8600A530E4}" dt="2019-09-01T23:22:47.531" v="2746" actId="13822"/>
          <ac:spMkLst>
            <pc:docMk/>
            <pc:sldMk cId="3078972282" sldId="274"/>
            <ac:spMk id="9" creationId="{BA3CA3FF-6A40-4C1B-B6E5-1DFADCC88F5B}"/>
          </ac:spMkLst>
        </pc:spChg>
        <pc:spChg chg="mod">
          <ac:chgData name="Marc Goodner" userId="44823501-a560-4f50-ab58-923fb4cfa9ca" providerId="ADAL" clId="{D8686B33-B1C9-47D6-AF84-7C8600A530E4}" dt="2019-09-01T23:24:00.033" v="2769" actId="20577"/>
          <ac:spMkLst>
            <pc:docMk/>
            <pc:sldMk cId="3078972282" sldId="274"/>
            <ac:spMk id="10" creationId="{108E34BC-0E95-4650-BC66-A5A1769906B7}"/>
          </ac:spMkLst>
        </pc:spChg>
        <pc:spChg chg="mod">
          <ac:chgData name="Marc Goodner" userId="44823501-a560-4f50-ab58-923fb4cfa9ca" providerId="ADAL" clId="{D8686B33-B1C9-47D6-AF84-7C8600A530E4}" dt="2019-09-01T23:24:37.648" v="2789" actId="404"/>
          <ac:spMkLst>
            <pc:docMk/>
            <pc:sldMk cId="3078972282" sldId="274"/>
            <ac:spMk id="11" creationId="{4574EFAF-A422-4CDC-B3C7-104CFDFCEA07}"/>
          </ac:spMkLst>
        </pc:spChg>
        <pc:spChg chg="mod">
          <ac:chgData name="Marc Goodner" userId="44823501-a560-4f50-ab58-923fb4cfa9ca" providerId="ADAL" clId="{D8686B33-B1C9-47D6-AF84-7C8600A530E4}" dt="2019-09-01T23:25:30.441" v="2794" actId="692"/>
          <ac:spMkLst>
            <pc:docMk/>
            <pc:sldMk cId="3078972282" sldId="274"/>
            <ac:spMk id="12" creationId="{B4FBCBF9-5BEC-41BA-B8D2-888DABC53ABA}"/>
          </ac:spMkLst>
        </pc:spChg>
        <pc:spChg chg="mod">
          <ac:chgData name="Marc Goodner" userId="44823501-a560-4f50-ab58-923fb4cfa9ca" providerId="ADAL" clId="{D8686B33-B1C9-47D6-AF84-7C8600A530E4}" dt="2019-09-01T23:23:38.003" v="2750" actId="13822"/>
          <ac:spMkLst>
            <pc:docMk/>
            <pc:sldMk cId="3078972282" sldId="274"/>
            <ac:spMk id="17" creationId="{ED4C3464-D04F-4F83-ACE5-C32A50A9039F}"/>
          </ac:spMkLst>
        </pc:spChg>
        <pc:cxnChg chg="mod">
          <ac:chgData name="Marc Goodner" userId="44823501-a560-4f50-ab58-923fb4cfa9ca" providerId="ADAL" clId="{D8686B33-B1C9-47D6-AF84-7C8600A530E4}" dt="2019-08-31T01:49:46.097" v="1315" actId="692"/>
          <ac:cxnSpMkLst>
            <pc:docMk/>
            <pc:sldMk cId="3078972282" sldId="274"/>
            <ac:cxnSpMk id="22" creationId="{419C56AB-ACEC-465C-807F-3A9E8381AA8F}"/>
          </ac:cxnSpMkLst>
        </pc:cxnChg>
        <pc:cxnChg chg="mod">
          <ac:chgData name="Marc Goodner" userId="44823501-a560-4f50-ab58-923fb4cfa9ca" providerId="ADAL" clId="{D8686B33-B1C9-47D6-AF84-7C8600A530E4}" dt="2019-08-31T01:50:03.119" v="1318" actId="692"/>
          <ac:cxnSpMkLst>
            <pc:docMk/>
            <pc:sldMk cId="3078972282" sldId="274"/>
            <ac:cxnSpMk id="24" creationId="{E4F9107B-B8F5-4D62-9792-D6B7919DEAF8}"/>
          </ac:cxnSpMkLst>
        </pc:cxnChg>
        <pc:cxnChg chg="mod">
          <ac:chgData name="Marc Goodner" userId="44823501-a560-4f50-ab58-923fb4cfa9ca" providerId="ADAL" clId="{D8686B33-B1C9-47D6-AF84-7C8600A530E4}" dt="2019-08-31T01:49:54.468" v="1316" actId="692"/>
          <ac:cxnSpMkLst>
            <pc:docMk/>
            <pc:sldMk cId="3078972282" sldId="274"/>
            <ac:cxnSpMk id="28" creationId="{324B4385-8EE7-4575-8BF4-C85481D0C387}"/>
          </ac:cxnSpMkLst>
        </pc:cxnChg>
        <pc:cxnChg chg="mod">
          <ac:chgData name="Marc Goodner" userId="44823501-a560-4f50-ab58-923fb4cfa9ca" providerId="ADAL" clId="{D8686B33-B1C9-47D6-AF84-7C8600A530E4}" dt="2019-08-31T01:49:58.886" v="1317" actId="692"/>
          <ac:cxnSpMkLst>
            <pc:docMk/>
            <pc:sldMk cId="3078972282" sldId="274"/>
            <ac:cxnSpMk id="30" creationId="{22B554F5-F34E-4A55-8136-7EEBFBC18F44}"/>
          </ac:cxnSpMkLst>
        </pc:cxnChg>
      </pc:sldChg>
      <pc:sldChg chg="modSp modTransition modAnim">
        <pc:chgData name="Marc Goodner" userId="44823501-a560-4f50-ab58-923fb4cfa9ca" providerId="ADAL" clId="{D8686B33-B1C9-47D6-AF84-7C8600A530E4}" dt="2019-09-02T01:26:01.015" v="3044" actId="20577"/>
        <pc:sldMkLst>
          <pc:docMk/>
          <pc:sldMk cId="2877916439" sldId="275"/>
        </pc:sldMkLst>
        <pc:spChg chg="mod">
          <ac:chgData name="Marc Goodner" userId="44823501-a560-4f50-ab58-923fb4cfa9ca" providerId="ADAL" clId="{D8686B33-B1C9-47D6-AF84-7C8600A530E4}" dt="2019-09-02T01:26:01.015" v="3044" actId="20577"/>
          <ac:spMkLst>
            <pc:docMk/>
            <pc:sldMk cId="2877916439" sldId="275"/>
            <ac:spMk id="3" creationId="{D020DE8C-00D1-4076-8651-42C6194583D7}"/>
          </ac:spMkLst>
        </pc:spChg>
      </pc:sldChg>
      <pc:sldChg chg="addSp modSp mod modTransition setBg modAnim">
        <pc:chgData name="Marc Goodner" userId="44823501-a560-4f50-ab58-923fb4cfa9ca" providerId="ADAL" clId="{D8686B33-B1C9-47D6-AF84-7C8600A530E4}" dt="2019-09-02T21:39:00.019" v="3243"/>
        <pc:sldMkLst>
          <pc:docMk/>
          <pc:sldMk cId="1968142001" sldId="276"/>
        </pc:sldMkLst>
        <pc:spChg chg="mod">
          <ac:chgData name="Marc Goodner" userId="44823501-a560-4f50-ab58-923fb4cfa9ca" providerId="ADAL" clId="{D8686B33-B1C9-47D6-AF84-7C8600A530E4}" dt="2019-08-30T18:48:07.489" v="586" actId="26606"/>
          <ac:spMkLst>
            <pc:docMk/>
            <pc:sldMk cId="1968142001" sldId="276"/>
            <ac:spMk id="2" creationId="{64B6DC2A-CD37-41BB-BE05-B3DB3C8F8AF9}"/>
          </ac:spMkLst>
        </pc:spChg>
        <pc:spChg chg="mod">
          <ac:chgData name="Marc Goodner" userId="44823501-a560-4f50-ab58-923fb4cfa9ca" providerId="ADAL" clId="{D8686B33-B1C9-47D6-AF84-7C8600A530E4}" dt="2019-09-02T21:39:00.019" v="3243"/>
          <ac:spMkLst>
            <pc:docMk/>
            <pc:sldMk cId="1968142001" sldId="276"/>
            <ac:spMk id="3" creationId="{6F08975C-3830-4AF6-977F-C7F4827FBC02}"/>
          </ac:spMkLst>
        </pc:spChg>
        <pc:spChg chg="add">
          <ac:chgData name="Marc Goodner" userId="44823501-a560-4f50-ab58-923fb4cfa9ca" providerId="ADAL" clId="{D8686B33-B1C9-47D6-AF84-7C8600A530E4}" dt="2019-08-30T18:48:07.489" v="586" actId="26606"/>
          <ac:spMkLst>
            <pc:docMk/>
            <pc:sldMk cId="1968142001" sldId="276"/>
            <ac:spMk id="9" creationId="{B4147794-66B7-4CDE-BC75-BBDC48B2FCEB}"/>
          </ac:spMkLst>
        </pc:spChg>
        <pc:spChg chg="add">
          <ac:chgData name="Marc Goodner" userId="44823501-a560-4f50-ab58-923fb4cfa9ca" providerId="ADAL" clId="{D8686B33-B1C9-47D6-AF84-7C8600A530E4}" dt="2019-08-30T18:48:07.489" v="586" actId="26606"/>
          <ac:spMkLst>
            <pc:docMk/>
            <pc:sldMk cId="1968142001" sldId="276"/>
            <ac:spMk id="11" creationId="{41202E79-1236-4DF8-9921-F47A0B079C13}"/>
          </ac:spMkLst>
        </pc:spChg>
        <pc:picChg chg="mod">
          <ac:chgData name="Marc Goodner" userId="44823501-a560-4f50-ab58-923fb4cfa9ca" providerId="ADAL" clId="{D8686B33-B1C9-47D6-AF84-7C8600A530E4}" dt="2019-08-30T18:48:07.489" v="586" actId="26606"/>
          <ac:picMkLst>
            <pc:docMk/>
            <pc:sldMk cId="1968142001" sldId="276"/>
            <ac:picMk id="4" creationId="{BCFF289F-1AB2-4FBD-B121-84DF8239801F}"/>
          </ac:picMkLst>
        </pc:picChg>
      </pc:sldChg>
      <pc:sldChg chg="addSp delSp modSp add mod modTransition setBg setClrOvrMap modNotesTx">
        <pc:chgData name="Marc Goodner" userId="44823501-a560-4f50-ab58-923fb4cfa9ca" providerId="ADAL" clId="{D8686B33-B1C9-47D6-AF84-7C8600A530E4}" dt="2019-09-02T00:34:31.707" v="2958"/>
        <pc:sldMkLst>
          <pc:docMk/>
          <pc:sldMk cId="1074553933" sldId="277"/>
        </pc:sldMkLst>
        <pc:spChg chg="del">
          <ac:chgData name="Marc Goodner" userId="44823501-a560-4f50-ab58-923fb4cfa9ca" providerId="ADAL" clId="{D8686B33-B1C9-47D6-AF84-7C8600A530E4}" dt="2019-08-30T19:05:22.943" v="616"/>
          <ac:spMkLst>
            <pc:docMk/>
            <pc:sldMk cId="1074553933" sldId="277"/>
            <ac:spMk id="2" creationId="{20509D62-6F7F-4E97-B221-DB4395B5EA0E}"/>
          </ac:spMkLst>
        </pc:spChg>
        <pc:spChg chg="del">
          <ac:chgData name="Marc Goodner" userId="44823501-a560-4f50-ab58-923fb4cfa9ca" providerId="ADAL" clId="{D8686B33-B1C9-47D6-AF84-7C8600A530E4}" dt="2019-08-30T19:05:22.943" v="616"/>
          <ac:spMkLst>
            <pc:docMk/>
            <pc:sldMk cId="1074553933" sldId="277"/>
            <ac:spMk id="3" creationId="{4AB4888F-2ECC-4ED4-B938-C48FB58FFD59}"/>
          </ac:spMkLst>
        </pc:spChg>
        <pc:spChg chg="add mod">
          <ac:chgData name="Marc Goodner" userId="44823501-a560-4f50-ab58-923fb4cfa9ca" providerId="ADAL" clId="{D8686B33-B1C9-47D6-AF84-7C8600A530E4}" dt="2019-08-30T19:06:43.479" v="641" actId="26606"/>
          <ac:spMkLst>
            <pc:docMk/>
            <pc:sldMk cId="1074553933" sldId="277"/>
            <ac:spMk id="4" creationId="{69C2F8CF-A245-458F-8BAE-AAFC2C97A55A}"/>
          </ac:spMkLst>
        </pc:spChg>
        <pc:spChg chg="add mod">
          <ac:chgData name="Marc Goodner" userId="44823501-a560-4f50-ab58-923fb4cfa9ca" providerId="ADAL" clId="{D8686B33-B1C9-47D6-AF84-7C8600A530E4}" dt="2019-08-30T19:07:20.135" v="657" actId="403"/>
          <ac:spMkLst>
            <pc:docMk/>
            <pc:sldMk cId="1074553933" sldId="277"/>
            <ac:spMk id="5" creationId="{BC04E0E1-ADA4-4CC3-A850-F59FC16EB12C}"/>
          </ac:spMkLst>
        </pc:spChg>
        <pc:spChg chg="add del">
          <ac:chgData name="Marc Goodner" userId="44823501-a560-4f50-ab58-923fb4cfa9ca" providerId="ADAL" clId="{D8686B33-B1C9-47D6-AF84-7C8600A530E4}" dt="2019-08-30T19:06:43.479" v="641" actId="26606"/>
          <ac:spMkLst>
            <pc:docMk/>
            <pc:sldMk cId="1074553933" sldId="277"/>
            <ac:spMk id="11" creationId="{1DB7C82F-AB7E-4F0C-B829-FA1B9C415180}"/>
          </ac:spMkLst>
        </pc:spChg>
        <pc:spChg chg="add">
          <ac:chgData name="Marc Goodner" userId="44823501-a560-4f50-ab58-923fb4cfa9ca" providerId="ADAL" clId="{D8686B33-B1C9-47D6-AF84-7C8600A530E4}" dt="2019-08-30T19:06:43.479" v="641" actId="26606"/>
          <ac:spMkLst>
            <pc:docMk/>
            <pc:sldMk cId="1074553933" sldId="277"/>
            <ac:spMk id="18" creationId="{BCC55ACC-A2F6-403C-A3A4-D59B3734D45F}"/>
          </ac:spMkLst>
        </pc:spChg>
        <pc:picChg chg="add mod ord">
          <ac:chgData name="Marc Goodner" userId="44823501-a560-4f50-ab58-923fb4cfa9ca" providerId="ADAL" clId="{D8686B33-B1C9-47D6-AF84-7C8600A530E4}" dt="2019-08-30T19:06:43.479" v="641" actId="26606"/>
          <ac:picMkLst>
            <pc:docMk/>
            <pc:sldMk cId="1074553933" sldId="277"/>
            <ac:picMk id="6" creationId="{AB6C3BBC-BB96-4D93-BE97-491A57FE3840}"/>
          </ac:picMkLst>
        </pc:picChg>
        <pc:cxnChg chg="add del">
          <ac:chgData name="Marc Goodner" userId="44823501-a560-4f50-ab58-923fb4cfa9ca" providerId="ADAL" clId="{D8686B33-B1C9-47D6-AF84-7C8600A530E4}" dt="2019-08-30T19:06:43.459" v="640" actId="26606"/>
          <ac:cxnSpMkLst>
            <pc:docMk/>
            <pc:sldMk cId="1074553933" sldId="277"/>
            <ac:cxnSpMk id="16" creationId="{E126E481-B945-4179-BD79-05E96E9B29E1}"/>
          </ac:cxnSpMkLst>
        </pc:cxnChg>
      </pc:sldChg>
      <pc:sldChg chg="addSp delSp modSp add mod modTransition setBg setClrOvrMap delDesignElem modNotesTx">
        <pc:chgData name="Marc Goodner" userId="44823501-a560-4f50-ab58-923fb4cfa9ca" providerId="ADAL" clId="{D8686B33-B1C9-47D6-AF84-7C8600A530E4}" dt="2019-09-02T00:36:45.790" v="2967"/>
        <pc:sldMkLst>
          <pc:docMk/>
          <pc:sldMk cId="86788232" sldId="278"/>
        </pc:sldMkLst>
        <pc:spChg chg="mod">
          <ac:chgData name="Marc Goodner" userId="44823501-a560-4f50-ab58-923fb4cfa9ca" providerId="ADAL" clId="{D8686B33-B1C9-47D6-AF84-7C8600A530E4}" dt="2019-08-31T00:23:39.280" v="763" actId="20577"/>
          <ac:spMkLst>
            <pc:docMk/>
            <pc:sldMk cId="86788232" sldId="278"/>
            <ac:spMk id="5" creationId="{BC04E0E1-ADA4-4CC3-A850-F59FC16EB12C}"/>
          </ac:spMkLst>
        </pc:spChg>
        <pc:spChg chg="add">
          <ac:chgData name="Marc Goodner" userId="44823501-a560-4f50-ab58-923fb4cfa9ca" providerId="ADAL" clId="{D8686B33-B1C9-47D6-AF84-7C8600A530E4}" dt="2019-08-30T19:08:37.325" v="663" actId="26606"/>
          <ac:spMkLst>
            <pc:docMk/>
            <pc:sldMk cId="86788232" sldId="278"/>
            <ac:spMk id="11" creationId="{BCC55ACC-A2F6-403C-A3A4-D59B3734D45F}"/>
          </ac:spMkLst>
        </pc:spChg>
        <pc:spChg chg="del">
          <ac:chgData name="Marc Goodner" userId="44823501-a560-4f50-ab58-923fb4cfa9ca" providerId="ADAL" clId="{D8686B33-B1C9-47D6-AF84-7C8600A530E4}" dt="2019-08-30T19:07:51.445" v="662"/>
          <ac:spMkLst>
            <pc:docMk/>
            <pc:sldMk cId="86788232" sldId="278"/>
            <ac:spMk id="18" creationId="{BCC55ACC-A2F6-403C-A3A4-D59B3734D45F}"/>
          </ac:spMkLst>
        </pc:spChg>
      </pc:sldChg>
      <pc:sldChg chg="addSp delSp add del setBg delDesignElem">
        <pc:chgData name="Marc Goodner" userId="44823501-a560-4f50-ab58-923fb4cfa9ca" providerId="ADAL" clId="{D8686B33-B1C9-47D6-AF84-7C8600A530E4}" dt="2019-08-30T19:07:46.998" v="660"/>
        <pc:sldMkLst>
          <pc:docMk/>
          <pc:sldMk cId="2018240987" sldId="278"/>
        </pc:sldMkLst>
        <pc:spChg chg="add del">
          <ac:chgData name="Marc Goodner" userId="44823501-a560-4f50-ab58-923fb4cfa9ca" providerId="ADAL" clId="{D8686B33-B1C9-47D6-AF84-7C8600A530E4}" dt="2019-08-30T19:07:46.998" v="660"/>
          <ac:spMkLst>
            <pc:docMk/>
            <pc:sldMk cId="2018240987" sldId="278"/>
            <ac:spMk id="18" creationId="{BCC55ACC-A2F6-403C-A3A4-D59B3734D45F}"/>
          </ac:spMkLst>
        </pc:spChg>
      </pc:sldChg>
      <pc:sldChg chg="addSp delSp modSp add modTransition">
        <pc:chgData name="Marc Goodner" userId="44823501-a560-4f50-ab58-923fb4cfa9ca" providerId="ADAL" clId="{D8686B33-B1C9-47D6-AF84-7C8600A530E4}" dt="2019-09-02T00:36:16.988" v="2963"/>
        <pc:sldMkLst>
          <pc:docMk/>
          <pc:sldMk cId="2725391597" sldId="279"/>
        </pc:sldMkLst>
        <pc:spChg chg="del">
          <ac:chgData name="Marc Goodner" userId="44823501-a560-4f50-ab58-923fb4cfa9ca" providerId="ADAL" clId="{D8686B33-B1C9-47D6-AF84-7C8600A530E4}" dt="2019-08-30T19:10:00.382" v="705"/>
          <ac:spMkLst>
            <pc:docMk/>
            <pc:sldMk cId="2725391597" sldId="279"/>
            <ac:spMk id="2" creationId="{3F68DCF3-5270-4A68-9C5E-D5618171B897}"/>
          </ac:spMkLst>
        </pc:spChg>
        <pc:spChg chg="del">
          <ac:chgData name="Marc Goodner" userId="44823501-a560-4f50-ab58-923fb4cfa9ca" providerId="ADAL" clId="{D8686B33-B1C9-47D6-AF84-7C8600A530E4}" dt="2019-08-30T19:10:00.382" v="705"/>
          <ac:spMkLst>
            <pc:docMk/>
            <pc:sldMk cId="2725391597" sldId="279"/>
            <ac:spMk id="3" creationId="{6E5DFED3-D950-4F0D-A5BA-175A31FE01CB}"/>
          </ac:spMkLst>
        </pc:spChg>
        <pc:picChg chg="add mod">
          <ac:chgData name="Marc Goodner" userId="44823501-a560-4f50-ab58-923fb4cfa9ca" providerId="ADAL" clId="{D8686B33-B1C9-47D6-AF84-7C8600A530E4}" dt="2019-08-30T19:19:44.955" v="714" actId="14100"/>
          <ac:picMkLst>
            <pc:docMk/>
            <pc:sldMk cId="2725391597" sldId="279"/>
            <ac:picMk id="5" creationId="{85B8F909-98CE-49FA-B200-DCA4337771A2}"/>
          </ac:picMkLst>
        </pc:picChg>
        <pc:picChg chg="add mod">
          <ac:chgData name="Marc Goodner" userId="44823501-a560-4f50-ab58-923fb4cfa9ca" providerId="ADAL" clId="{D8686B33-B1C9-47D6-AF84-7C8600A530E4}" dt="2019-08-30T19:16:00.541" v="710" actId="167"/>
          <ac:picMkLst>
            <pc:docMk/>
            <pc:sldMk cId="2725391597" sldId="279"/>
            <ac:picMk id="6" creationId="{F7B00909-8FB2-4112-B681-83E421001CA9}"/>
          </ac:picMkLst>
        </pc:picChg>
      </pc:sldChg>
      <pc:sldChg chg="addSp delSp modSp add mod modTransition setBg modAnim delDesignElem">
        <pc:chgData name="Marc Goodner" userId="44823501-a560-4f50-ab58-923fb4cfa9ca" providerId="ADAL" clId="{D8686B33-B1C9-47D6-AF84-7C8600A530E4}" dt="2019-09-02T00:36:30.245" v="2965"/>
        <pc:sldMkLst>
          <pc:docMk/>
          <pc:sldMk cId="3125627240" sldId="280"/>
        </pc:sldMkLst>
        <pc:spChg chg="mod">
          <ac:chgData name="Marc Goodner" userId="44823501-a560-4f50-ab58-923fb4cfa9ca" providerId="ADAL" clId="{D8686B33-B1C9-47D6-AF84-7C8600A530E4}" dt="2019-08-31T01:14:55.200" v="1118" actId="207"/>
          <ac:spMkLst>
            <pc:docMk/>
            <pc:sldMk cId="3125627240" sldId="280"/>
            <ac:spMk id="2" creationId="{5ADF6800-BB36-4C02-9F6E-84A162C86A19}"/>
          </ac:spMkLst>
        </pc:spChg>
        <pc:spChg chg="add del mod">
          <ac:chgData name="Marc Goodner" userId="44823501-a560-4f50-ab58-923fb4cfa9ca" providerId="ADAL" clId="{D8686B33-B1C9-47D6-AF84-7C8600A530E4}" dt="2019-08-31T00:26:55.428" v="901" actId="26606"/>
          <ac:spMkLst>
            <pc:docMk/>
            <pc:sldMk cId="3125627240" sldId="280"/>
            <ac:spMk id="3" creationId="{38134F45-6AA8-4C5E-8C2C-5F436197AD66}"/>
          </ac:spMkLst>
        </pc:spChg>
        <pc:spChg chg="mod topLvl">
          <ac:chgData name="Marc Goodner" userId="44823501-a560-4f50-ab58-923fb4cfa9ca" providerId="ADAL" clId="{D8686B33-B1C9-47D6-AF84-7C8600A530E4}" dt="2019-08-31T00:34:15.893" v="930" actId="164"/>
          <ac:spMkLst>
            <pc:docMk/>
            <pc:sldMk cId="3125627240" sldId="280"/>
            <ac:spMk id="7" creationId="{7A7769F0-9682-4EE1-9FC8-34CA73A21F80}"/>
          </ac:spMkLst>
        </pc:spChg>
        <pc:spChg chg="mod topLvl">
          <ac:chgData name="Marc Goodner" userId="44823501-a560-4f50-ab58-923fb4cfa9ca" providerId="ADAL" clId="{D8686B33-B1C9-47D6-AF84-7C8600A530E4}" dt="2019-08-31T00:34:15.893" v="930" actId="164"/>
          <ac:spMkLst>
            <pc:docMk/>
            <pc:sldMk cId="3125627240" sldId="280"/>
            <ac:spMk id="8" creationId="{B55ADEE9-DAD6-4E35-921E-AF49D7685168}"/>
          </ac:spMkLst>
        </pc:spChg>
        <pc:spChg chg="mod topLvl">
          <ac:chgData name="Marc Goodner" userId="44823501-a560-4f50-ab58-923fb4cfa9ca" providerId="ADAL" clId="{D8686B33-B1C9-47D6-AF84-7C8600A530E4}" dt="2019-08-31T00:46:22.302" v="1027" actId="6549"/>
          <ac:spMkLst>
            <pc:docMk/>
            <pc:sldMk cId="3125627240" sldId="280"/>
            <ac:spMk id="9" creationId="{9EFC43E7-4A5B-481E-9C1F-D956C94513C6}"/>
          </ac:spMkLst>
        </pc:spChg>
        <pc:spChg chg="add del">
          <ac:chgData name="Marc Goodner" userId="44823501-a560-4f50-ab58-923fb4cfa9ca" providerId="ADAL" clId="{D8686B33-B1C9-47D6-AF84-7C8600A530E4}" dt="2019-08-31T00:26:40.547" v="896" actId="26606"/>
          <ac:spMkLst>
            <pc:docMk/>
            <pc:sldMk cId="3125627240" sldId="280"/>
            <ac:spMk id="10" creationId="{46C2E80F-49A6-4372-B103-219D417A55ED}"/>
          </ac:spMkLst>
        </pc:spChg>
        <pc:spChg chg="mod topLvl">
          <ac:chgData name="Marc Goodner" userId="44823501-a560-4f50-ab58-923fb4cfa9ca" providerId="ADAL" clId="{D8686B33-B1C9-47D6-AF84-7C8600A530E4}" dt="2019-08-31T00:40:39.525" v="991" actId="164"/>
          <ac:spMkLst>
            <pc:docMk/>
            <pc:sldMk cId="3125627240" sldId="280"/>
            <ac:spMk id="11" creationId="{374C3B75-CE45-4AA8-B58C-132AB4C71AFA}"/>
          </ac:spMkLst>
        </pc:spChg>
        <pc:spChg chg="add del">
          <ac:chgData name="Marc Goodner" userId="44823501-a560-4f50-ab58-923fb4cfa9ca" providerId="ADAL" clId="{D8686B33-B1C9-47D6-AF84-7C8600A530E4}" dt="2019-08-31T00:26:49.389" v="898" actId="26606"/>
          <ac:spMkLst>
            <pc:docMk/>
            <pc:sldMk cId="3125627240" sldId="280"/>
            <ac:spMk id="12" creationId="{A5711A0E-A428-4ED1-96CB-33D69FD842E4}"/>
          </ac:spMkLst>
        </pc:spChg>
        <pc:spChg chg="mod topLvl">
          <ac:chgData name="Marc Goodner" userId="44823501-a560-4f50-ab58-923fb4cfa9ca" providerId="ADAL" clId="{D8686B33-B1C9-47D6-AF84-7C8600A530E4}" dt="2019-08-31T00:40:39.525" v="991" actId="164"/>
          <ac:spMkLst>
            <pc:docMk/>
            <pc:sldMk cId="3125627240" sldId="280"/>
            <ac:spMk id="14" creationId="{EFE0D663-4588-48F8-9065-8144860E7D1D}"/>
          </ac:spMkLst>
        </pc:spChg>
        <pc:spChg chg="add del">
          <ac:chgData name="Marc Goodner" userId="44823501-a560-4f50-ab58-923fb4cfa9ca" providerId="ADAL" clId="{D8686B33-B1C9-47D6-AF84-7C8600A530E4}" dt="2019-08-31T00:26:55.368" v="900" actId="26606"/>
          <ac:spMkLst>
            <pc:docMk/>
            <pc:sldMk cId="3125627240" sldId="280"/>
            <ac:spMk id="15" creationId="{BE95D989-81FA-4BAD-9AD5-E46CEDA91B36}"/>
          </ac:spMkLst>
        </pc:spChg>
        <pc:spChg chg="add del">
          <ac:chgData name="Marc Goodner" userId="44823501-a560-4f50-ab58-923fb4cfa9ca" providerId="ADAL" clId="{D8686B33-B1C9-47D6-AF84-7C8600A530E4}" dt="2019-08-31T00:26:55.368" v="900" actId="26606"/>
          <ac:spMkLst>
            <pc:docMk/>
            <pc:sldMk cId="3125627240" sldId="280"/>
            <ac:spMk id="16" creationId="{156189E5-8A3E-4CFD-B71B-CCD0F8495E56}"/>
          </ac:spMkLst>
        </pc:spChg>
        <pc:spChg chg="mod topLvl">
          <ac:chgData name="Marc Goodner" userId="44823501-a560-4f50-ab58-923fb4cfa9ca" providerId="ADAL" clId="{D8686B33-B1C9-47D6-AF84-7C8600A530E4}" dt="2019-08-31T00:40:39.525" v="991" actId="164"/>
          <ac:spMkLst>
            <pc:docMk/>
            <pc:sldMk cId="3125627240" sldId="280"/>
            <ac:spMk id="18" creationId="{E9AE0D79-7E4E-4107-A936-A14F56B77833}"/>
          </ac:spMkLst>
        </pc:spChg>
        <pc:spChg chg="add del">
          <ac:chgData name="Marc Goodner" userId="44823501-a560-4f50-ab58-923fb4cfa9ca" providerId="ADAL" clId="{D8686B33-B1C9-47D6-AF84-7C8600A530E4}" dt="2019-08-31T00:42:15.309" v="1000"/>
          <ac:spMkLst>
            <pc:docMk/>
            <pc:sldMk cId="3125627240" sldId="280"/>
            <ac:spMk id="19" creationId="{A5711A0E-A428-4ED1-96CB-33D69FD842E4}"/>
          </ac:spMkLst>
        </pc:spChg>
        <pc:spChg chg="mod topLvl">
          <ac:chgData name="Marc Goodner" userId="44823501-a560-4f50-ab58-923fb4cfa9ca" providerId="ADAL" clId="{D8686B33-B1C9-47D6-AF84-7C8600A530E4}" dt="2019-08-31T00:40:31.764" v="990" actId="164"/>
          <ac:spMkLst>
            <pc:docMk/>
            <pc:sldMk cId="3125627240" sldId="280"/>
            <ac:spMk id="21" creationId="{D584CFBE-D359-4A63-9A5C-311B1C63E73B}"/>
          </ac:spMkLst>
        </pc:spChg>
        <pc:spChg chg="mod topLvl">
          <ac:chgData name="Marc Goodner" userId="44823501-a560-4f50-ab58-923fb4cfa9ca" providerId="ADAL" clId="{D8686B33-B1C9-47D6-AF84-7C8600A530E4}" dt="2019-08-31T00:40:31.764" v="990" actId="164"/>
          <ac:spMkLst>
            <pc:docMk/>
            <pc:sldMk cId="3125627240" sldId="280"/>
            <ac:spMk id="22" creationId="{6C505947-0EAB-4361-8CB3-38F68A2B7FF5}"/>
          </ac:spMkLst>
        </pc:spChg>
        <pc:spChg chg="mod topLvl">
          <ac:chgData name="Marc Goodner" userId="44823501-a560-4f50-ab58-923fb4cfa9ca" providerId="ADAL" clId="{D8686B33-B1C9-47D6-AF84-7C8600A530E4}" dt="2019-08-31T00:40:31.764" v="990" actId="164"/>
          <ac:spMkLst>
            <pc:docMk/>
            <pc:sldMk cId="3125627240" sldId="280"/>
            <ac:spMk id="23" creationId="{41FD3B7A-A5DB-4E26-A7EE-50D809232BF8}"/>
          </ac:spMkLst>
        </pc:spChg>
        <pc:spChg chg="mod topLvl">
          <ac:chgData name="Marc Goodner" userId="44823501-a560-4f50-ab58-923fb4cfa9ca" providerId="ADAL" clId="{D8686B33-B1C9-47D6-AF84-7C8600A530E4}" dt="2019-08-31T00:41:05.636" v="993" actId="164"/>
          <ac:spMkLst>
            <pc:docMk/>
            <pc:sldMk cId="3125627240" sldId="280"/>
            <ac:spMk id="24" creationId="{D21E8581-3081-47D1-A9A0-E233DA5A1E84}"/>
          </ac:spMkLst>
        </pc:spChg>
        <pc:spChg chg="mod topLvl">
          <ac:chgData name="Marc Goodner" userId="44823501-a560-4f50-ab58-923fb4cfa9ca" providerId="ADAL" clId="{D8686B33-B1C9-47D6-AF84-7C8600A530E4}" dt="2019-08-31T00:41:05.636" v="993" actId="164"/>
          <ac:spMkLst>
            <pc:docMk/>
            <pc:sldMk cId="3125627240" sldId="280"/>
            <ac:spMk id="25" creationId="{2BF51090-2F96-4DD0-BE0B-25F87AA8799B}"/>
          </ac:spMkLst>
        </pc:spChg>
        <pc:spChg chg="mod topLvl">
          <ac:chgData name="Marc Goodner" userId="44823501-a560-4f50-ab58-923fb4cfa9ca" providerId="ADAL" clId="{D8686B33-B1C9-47D6-AF84-7C8600A530E4}" dt="2019-08-31T00:41:05.636" v="993" actId="164"/>
          <ac:spMkLst>
            <pc:docMk/>
            <pc:sldMk cId="3125627240" sldId="280"/>
            <ac:spMk id="26" creationId="{FEB0F861-E0BF-443E-B044-C8E3462E2CF7}"/>
          </ac:spMkLst>
        </pc:spChg>
        <pc:spChg chg="add del mod">
          <ac:chgData name="Marc Goodner" userId="44823501-a560-4f50-ab58-923fb4cfa9ca" providerId="ADAL" clId="{D8686B33-B1C9-47D6-AF84-7C8600A530E4}" dt="2019-08-31T00:42:21.389" v="1001" actId="478"/>
          <ac:spMkLst>
            <pc:docMk/>
            <pc:sldMk cId="3125627240" sldId="280"/>
            <ac:spMk id="34" creationId="{AC1F4659-03A0-482B-9F6D-8ABDC81300D0}"/>
          </ac:spMkLst>
        </pc:spChg>
        <pc:grpChg chg="del mod">
          <ac:chgData name="Marc Goodner" userId="44823501-a560-4f50-ab58-923fb4cfa9ca" providerId="ADAL" clId="{D8686B33-B1C9-47D6-AF84-7C8600A530E4}" dt="2019-08-31T00:27:26.805" v="903" actId="165"/>
          <ac:grpSpMkLst>
            <pc:docMk/>
            <pc:sldMk cId="3125627240" sldId="280"/>
            <ac:grpSpMk id="6" creationId="{E70E1F42-C76F-4937-8755-D81EEC89F316}"/>
          </ac:grpSpMkLst>
        </pc:grpChg>
        <pc:grpChg chg="add del mod">
          <ac:chgData name="Marc Goodner" userId="44823501-a560-4f50-ab58-923fb4cfa9ca" providerId="ADAL" clId="{D8686B33-B1C9-47D6-AF84-7C8600A530E4}" dt="2019-08-31T00:36:48.617" v="962" actId="165"/>
          <ac:grpSpMkLst>
            <pc:docMk/>
            <pc:sldMk cId="3125627240" sldId="280"/>
            <ac:grpSpMk id="27" creationId="{1F042CEA-C3DC-461E-9C6C-2BCEBAB9F99D}"/>
          </ac:grpSpMkLst>
        </pc:grpChg>
        <pc:grpChg chg="add del mod">
          <ac:chgData name="Marc Goodner" userId="44823501-a560-4f50-ab58-923fb4cfa9ca" providerId="ADAL" clId="{D8686B33-B1C9-47D6-AF84-7C8600A530E4}" dt="2019-08-31T00:36:45.036" v="961" actId="165"/>
          <ac:grpSpMkLst>
            <pc:docMk/>
            <pc:sldMk cId="3125627240" sldId="280"/>
            <ac:grpSpMk id="28" creationId="{C635F984-E0D9-415E-B039-80ED8D3A5C74}"/>
          </ac:grpSpMkLst>
        </pc:grpChg>
        <pc:grpChg chg="add del mod">
          <ac:chgData name="Marc Goodner" userId="44823501-a560-4f50-ab58-923fb4cfa9ca" providerId="ADAL" clId="{D8686B33-B1C9-47D6-AF84-7C8600A530E4}" dt="2019-08-31T00:36:40.572" v="960" actId="165"/>
          <ac:grpSpMkLst>
            <pc:docMk/>
            <pc:sldMk cId="3125627240" sldId="280"/>
            <ac:grpSpMk id="29" creationId="{97481E33-C04F-4336-AF2A-AF5BE04089E8}"/>
          </ac:grpSpMkLst>
        </pc:grpChg>
        <pc:grpChg chg="add mod">
          <ac:chgData name="Marc Goodner" userId="44823501-a560-4f50-ab58-923fb4cfa9ca" providerId="ADAL" clId="{D8686B33-B1C9-47D6-AF84-7C8600A530E4}" dt="2019-08-31T00:44:59.412" v="1020" actId="1076"/>
          <ac:grpSpMkLst>
            <pc:docMk/>
            <pc:sldMk cId="3125627240" sldId="280"/>
            <ac:grpSpMk id="30" creationId="{6A9C76E3-E228-4B4B-A16B-745C926E5139}"/>
          </ac:grpSpMkLst>
        </pc:grpChg>
        <pc:grpChg chg="add mod ord">
          <ac:chgData name="Marc Goodner" userId="44823501-a560-4f50-ab58-923fb4cfa9ca" providerId="ADAL" clId="{D8686B33-B1C9-47D6-AF84-7C8600A530E4}" dt="2019-08-31T00:53:38.397" v="1052" actId="167"/>
          <ac:grpSpMkLst>
            <pc:docMk/>
            <pc:sldMk cId="3125627240" sldId="280"/>
            <ac:grpSpMk id="31" creationId="{D52E7E24-895D-4D9C-A616-87C0AF47D20D}"/>
          </ac:grpSpMkLst>
        </pc:grpChg>
        <pc:grpChg chg="add mod">
          <ac:chgData name="Marc Goodner" userId="44823501-a560-4f50-ab58-923fb4cfa9ca" providerId="ADAL" clId="{D8686B33-B1C9-47D6-AF84-7C8600A530E4}" dt="2019-08-31T00:43:51.962" v="1013" actId="1076"/>
          <ac:grpSpMkLst>
            <pc:docMk/>
            <pc:sldMk cId="3125627240" sldId="280"/>
            <ac:grpSpMk id="32" creationId="{6658ED5D-F0CB-4EEC-8BB3-4F03AA28D3B7}"/>
          </ac:grpSpMkLst>
        </pc:grpChg>
        <pc:grpChg chg="add mod ord">
          <ac:chgData name="Marc Goodner" userId="44823501-a560-4f50-ab58-923fb4cfa9ca" providerId="ADAL" clId="{D8686B33-B1C9-47D6-AF84-7C8600A530E4}" dt="2019-08-31T00:53:49.560" v="1053" actId="167"/>
          <ac:grpSpMkLst>
            <pc:docMk/>
            <pc:sldMk cId="3125627240" sldId="280"/>
            <ac:grpSpMk id="33" creationId="{58D964D0-0638-4447-9602-02460E5CEA50}"/>
          </ac:grpSpMkLst>
        </pc:grpChg>
        <pc:graphicFrameChg chg="add del">
          <ac:chgData name="Marc Goodner" userId="44823501-a560-4f50-ab58-923fb4cfa9ca" providerId="ADAL" clId="{D8686B33-B1C9-47D6-AF84-7C8600A530E4}" dt="2019-08-31T00:26:40.547" v="896" actId="26606"/>
          <ac:graphicFrameMkLst>
            <pc:docMk/>
            <pc:sldMk cId="3125627240" sldId="280"/>
            <ac:graphicFrameMk id="5" creationId="{423C91A3-3908-49F0-A40A-404A64609AA5}"/>
          </ac:graphicFrameMkLst>
        </pc:graphicFrameChg>
        <pc:graphicFrameChg chg="add del">
          <ac:chgData name="Marc Goodner" userId="44823501-a560-4f50-ab58-923fb4cfa9ca" providerId="ADAL" clId="{D8686B33-B1C9-47D6-AF84-7C8600A530E4}" dt="2019-08-31T00:26:49.389" v="898" actId="26606"/>
          <ac:graphicFrameMkLst>
            <pc:docMk/>
            <pc:sldMk cId="3125627240" sldId="280"/>
            <ac:graphicFrameMk id="13" creationId="{48753F0A-CF0D-4542-8E56-7C30CE0F3324}"/>
          </ac:graphicFrameMkLst>
        </pc:graphicFrameChg>
        <pc:graphicFrameChg chg="add del">
          <ac:chgData name="Marc Goodner" userId="44823501-a560-4f50-ab58-923fb4cfa9ca" providerId="ADAL" clId="{D8686B33-B1C9-47D6-AF84-7C8600A530E4}" dt="2019-08-31T00:26:55.368" v="900" actId="26606"/>
          <ac:graphicFrameMkLst>
            <pc:docMk/>
            <pc:sldMk cId="3125627240" sldId="280"/>
            <ac:graphicFrameMk id="17" creationId="{AFE128EA-B5F2-4FEF-BAF8-42D01BC1298F}"/>
          </ac:graphicFrameMkLst>
        </pc:graphicFrameChg>
        <pc:graphicFrameChg chg="add del">
          <ac:chgData name="Marc Goodner" userId="44823501-a560-4f50-ab58-923fb4cfa9ca" providerId="ADAL" clId="{D8686B33-B1C9-47D6-AF84-7C8600A530E4}" dt="2019-08-31T00:27:20.113" v="902" actId="18245"/>
          <ac:graphicFrameMkLst>
            <pc:docMk/>
            <pc:sldMk cId="3125627240" sldId="280"/>
            <ac:graphicFrameMk id="20" creationId="{48753F0A-CF0D-4542-8E56-7C30CE0F3324}"/>
          </ac:graphicFrameMkLst>
        </pc:graphicFrameChg>
        <pc:picChg chg="add del mod">
          <ac:chgData name="Marc Goodner" userId="44823501-a560-4f50-ab58-923fb4cfa9ca" providerId="ADAL" clId="{D8686B33-B1C9-47D6-AF84-7C8600A530E4}" dt="2019-08-31T00:26:23.286" v="894" actId="478"/>
          <ac:picMkLst>
            <pc:docMk/>
            <pc:sldMk cId="3125627240" sldId="280"/>
            <ac:picMk id="4" creationId="{738DAA7B-7ADB-4805-90E2-F1E28CC57022}"/>
          </ac:picMkLst>
        </pc:picChg>
        <pc:picChg chg="add mod">
          <ac:chgData name="Marc Goodner" userId="44823501-a560-4f50-ab58-923fb4cfa9ca" providerId="ADAL" clId="{D8686B33-B1C9-47D6-AF84-7C8600A530E4}" dt="2019-08-31T00:49:48.830" v="1040" actId="167"/>
          <ac:picMkLst>
            <pc:docMk/>
            <pc:sldMk cId="3125627240" sldId="280"/>
            <ac:picMk id="35" creationId="{5B5D666D-5948-48BF-B5FB-71582DEEFE68}"/>
          </ac:picMkLst>
        </pc:picChg>
        <pc:picChg chg="add mod">
          <ac:chgData name="Marc Goodner" userId="44823501-a560-4f50-ab58-923fb4cfa9ca" providerId="ADAL" clId="{D8686B33-B1C9-47D6-AF84-7C8600A530E4}" dt="2019-08-31T01:11:58.042" v="1108" actId="166"/>
          <ac:picMkLst>
            <pc:docMk/>
            <pc:sldMk cId="3125627240" sldId="280"/>
            <ac:picMk id="36" creationId="{3721F431-7CE4-439F-9AD3-2D2F17B6BE6B}"/>
          </ac:picMkLst>
        </pc:picChg>
        <pc:picChg chg="add mod">
          <ac:chgData name="Marc Goodner" userId="44823501-a560-4f50-ab58-923fb4cfa9ca" providerId="ADAL" clId="{D8686B33-B1C9-47D6-AF84-7C8600A530E4}" dt="2019-08-31T01:07:22.877" v="1101" actId="1076"/>
          <ac:picMkLst>
            <pc:docMk/>
            <pc:sldMk cId="3125627240" sldId="280"/>
            <ac:picMk id="52" creationId="{07DF3823-CC8E-48A2-BFB1-817900598D09}"/>
          </ac:picMkLst>
        </pc:picChg>
        <pc:picChg chg="add mod">
          <ac:chgData name="Marc Goodner" userId="44823501-a560-4f50-ab58-923fb4cfa9ca" providerId="ADAL" clId="{D8686B33-B1C9-47D6-AF84-7C8600A530E4}" dt="2019-08-31T01:14:33.575" v="1117" actId="167"/>
          <ac:picMkLst>
            <pc:docMk/>
            <pc:sldMk cId="3125627240" sldId="280"/>
            <ac:picMk id="53" creationId="{9517A84E-405C-434C-B31A-A8A1BF532104}"/>
          </ac:picMkLst>
        </pc:picChg>
        <pc:cxnChg chg="add mod">
          <ac:chgData name="Marc Goodner" userId="44823501-a560-4f50-ab58-923fb4cfa9ca" providerId="ADAL" clId="{D8686B33-B1C9-47D6-AF84-7C8600A530E4}" dt="2019-08-31T01:15:45.794" v="1121" actId="692"/>
          <ac:cxnSpMkLst>
            <pc:docMk/>
            <pc:sldMk cId="3125627240" sldId="280"/>
            <ac:cxnSpMk id="38" creationId="{6FC92D1E-0F79-4A1A-89F0-1F734B7DDE75}"/>
          </ac:cxnSpMkLst>
        </pc:cxnChg>
        <pc:cxnChg chg="add mod">
          <ac:chgData name="Marc Goodner" userId="44823501-a560-4f50-ab58-923fb4cfa9ca" providerId="ADAL" clId="{D8686B33-B1C9-47D6-AF84-7C8600A530E4}" dt="2019-08-31T01:15:57.837" v="1122" actId="692"/>
          <ac:cxnSpMkLst>
            <pc:docMk/>
            <pc:sldMk cId="3125627240" sldId="280"/>
            <ac:cxnSpMk id="41" creationId="{80702155-FBF4-4C03-B494-EC02D766325A}"/>
          </ac:cxnSpMkLst>
        </pc:cxnChg>
        <pc:cxnChg chg="add mod ord">
          <ac:chgData name="Marc Goodner" userId="44823501-a560-4f50-ab58-923fb4cfa9ca" providerId="ADAL" clId="{D8686B33-B1C9-47D6-AF84-7C8600A530E4}" dt="2019-08-31T01:16:11.041" v="1124" actId="692"/>
          <ac:cxnSpMkLst>
            <pc:docMk/>
            <pc:sldMk cId="3125627240" sldId="280"/>
            <ac:cxnSpMk id="44" creationId="{5AB4548B-F8C9-4F8C-9CAC-DE78C1CB412D}"/>
          </ac:cxnSpMkLst>
        </pc:cxnChg>
        <pc:cxnChg chg="add del mod">
          <ac:chgData name="Marc Goodner" userId="44823501-a560-4f50-ab58-923fb4cfa9ca" providerId="ADAL" clId="{D8686B33-B1C9-47D6-AF84-7C8600A530E4}" dt="2019-08-31T00:49:06.200" v="1036" actId="478"/>
          <ac:cxnSpMkLst>
            <pc:docMk/>
            <pc:sldMk cId="3125627240" sldId="280"/>
            <ac:cxnSpMk id="47" creationId="{3BA0F6E4-7248-4542-890B-2D4649782A5E}"/>
          </ac:cxnSpMkLst>
        </pc:cxnChg>
        <pc:cxnChg chg="add mod ord">
          <ac:chgData name="Marc Goodner" userId="44823501-a560-4f50-ab58-923fb4cfa9ca" providerId="ADAL" clId="{D8686B33-B1C9-47D6-AF84-7C8600A530E4}" dt="2019-08-31T01:16:06.960" v="1123" actId="692"/>
          <ac:cxnSpMkLst>
            <pc:docMk/>
            <pc:sldMk cId="3125627240" sldId="280"/>
            <ac:cxnSpMk id="49" creationId="{5295907E-6506-482F-B698-52A58C092D2A}"/>
          </ac:cxnSpMkLst>
        </pc:cxnChg>
      </pc:sldChg>
      <pc:sldChg chg="addSp delSp modSp add del modAnim">
        <pc:chgData name="Marc Goodner" userId="44823501-a560-4f50-ab58-923fb4cfa9ca" providerId="ADAL" clId="{D8686B33-B1C9-47D6-AF84-7C8600A530E4}" dt="2019-08-31T01:44:20.287" v="1304" actId="2696"/>
        <pc:sldMkLst>
          <pc:docMk/>
          <pc:sldMk cId="1706045144" sldId="281"/>
        </pc:sldMkLst>
        <pc:spChg chg="mod">
          <ac:chgData name="Marc Goodner" userId="44823501-a560-4f50-ab58-923fb4cfa9ca" providerId="ADAL" clId="{D8686B33-B1C9-47D6-AF84-7C8600A530E4}" dt="2019-08-31T01:32:53.469" v="1236" actId="2085"/>
          <ac:spMkLst>
            <pc:docMk/>
            <pc:sldMk cId="1706045144" sldId="281"/>
            <ac:spMk id="20" creationId="{0D42743A-C728-4189-9B53-17B3A6ED2199}"/>
          </ac:spMkLst>
        </pc:spChg>
        <pc:spChg chg="mod topLvl">
          <ac:chgData name="Marc Goodner" userId="44823501-a560-4f50-ab58-923fb4cfa9ca" providerId="ADAL" clId="{D8686B33-B1C9-47D6-AF84-7C8600A530E4}" dt="2019-08-31T01:31:58.469" v="1232" actId="478"/>
          <ac:spMkLst>
            <pc:docMk/>
            <pc:sldMk cId="1706045144" sldId="281"/>
            <ac:spMk id="22" creationId="{DA73CD20-179D-4E87-9A22-EB3E86876630}"/>
          </ac:spMkLst>
        </pc:spChg>
        <pc:spChg chg="add del mod topLvl">
          <ac:chgData name="Marc Goodner" userId="44823501-a560-4f50-ab58-923fb4cfa9ca" providerId="ADAL" clId="{D8686B33-B1C9-47D6-AF84-7C8600A530E4}" dt="2019-08-31T01:33:02.402" v="1243" actId="2085"/>
          <ac:spMkLst>
            <pc:docMk/>
            <pc:sldMk cId="1706045144" sldId="281"/>
            <ac:spMk id="23" creationId="{87D6C65B-C990-494B-BA14-4D366CB2A9EA}"/>
          </ac:spMkLst>
        </pc:spChg>
        <pc:spChg chg="mod">
          <ac:chgData name="Marc Goodner" userId="44823501-a560-4f50-ab58-923fb4cfa9ca" providerId="ADAL" clId="{D8686B33-B1C9-47D6-AF84-7C8600A530E4}" dt="2019-08-31T01:32:57.538" v="1239" actId="2085"/>
          <ac:spMkLst>
            <pc:docMk/>
            <pc:sldMk cId="1706045144" sldId="281"/>
            <ac:spMk id="26" creationId="{308DB0DA-76D8-4867-B352-7B008B486AA7}"/>
          </ac:spMkLst>
        </pc:spChg>
        <pc:spChg chg="mod">
          <ac:chgData name="Marc Goodner" userId="44823501-a560-4f50-ab58-923fb4cfa9ca" providerId="ADAL" clId="{D8686B33-B1C9-47D6-AF84-7C8600A530E4}" dt="2019-08-31T01:32:49.056" v="1235" actId="2085"/>
          <ac:spMkLst>
            <pc:docMk/>
            <pc:sldMk cId="1706045144" sldId="281"/>
            <ac:spMk id="29" creationId="{8C6DE6C7-1D99-4DDE-943C-C05A4E1F6F1D}"/>
          </ac:spMkLst>
        </pc:spChg>
        <pc:spChg chg="mod topLvl">
          <ac:chgData name="Marc Goodner" userId="44823501-a560-4f50-ab58-923fb4cfa9ca" providerId="ADAL" clId="{D8686B33-B1C9-47D6-AF84-7C8600A530E4}" dt="2019-08-31T01:32:07.021" v="1234" actId="478"/>
          <ac:spMkLst>
            <pc:docMk/>
            <pc:sldMk cId="1706045144" sldId="281"/>
            <ac:spMk id="31" creationId="{6F33B7C1-ED0D-4B52-8937-33E334BB9EDA}"/>
          </ac:spMkLst>
        </pc:spChg>
        <pc:spChg chg="add del mod topLvl">
          <ac:chgData name="Marc Goodner" userId="44823501-a560-4f50-ab58-923fb4cfa9ca" providerId="ADAL" clId="{D8686B33-B1C9-47D6-AF84-7C8600A530E4}" dt="2019-08-31T01:33:01.306" v="1242" actId="2085"/>
          <ac:spMkLst>
            <pc:docMk/>
            <pc:sldMk cId="1706045144" sldId="281"/>
            <ac:spMk id="32" creationId="{93F928E1-4220-4B84-A0C7-8B48448CC726}"/>
          </ac:spMkLst>
        </pc:spChg>
        <pc:spChg chg="mod">
          <ac:chgData name="Marc Goodner" userId="44823501-a560-4f50-ab58-923fb4cfa9ca" providerId="ADAL" clId="{D8686B33-B1C9-47D6-AF84-7C8600A530E4}" dt="2019-08-31T01:32:56.704" v="1238" actId="2085"/>
          <ac:spMkLst>
            <pc:docMk/>
            <pc:sldMk cId="1706045144" sldId="281"/>
            <ac:spMk id="34" creationId="{A1202C5D-BC89-409B-88E3-44D5D8AF2903}"/>
          </ac:spMkLst>
        </pc:spChg>
        <pc:spChg chg="mod">
          <ac:chgData name="Marc Goodner" userId="44823501-a560-4f50-ab58-923fb4cfa9ca" providerId="ADAL" clId="{D8686B33-B1C9-47D6-AF84-7C8600A530E4}" dt="2019-08-31T01:32:56.704" v="1238" actId="2085"/>
          <ac:spMkLst>
            <pc:docMk/>
            <pc:sldMk cId="1706045144" sldId="281"/>
            <ac:spMk id="35" creationId="{3E3A6982-ED77-4767-9FCE-1CDE7868BA75}"/>
          </ac:spMkLst>
        </pc:spChg>
        <pc:spChg chg="mod">
          <ac:chgData name="Marc Goodner" userId="44823501-a560-4f50-ab58-923fb4cfa9ca" providerId="ADAL" clId="{D8686B33-B1C9-47D6-AF84-7C8600A530E4}" dt="2019-08-31T01:32:55.531" v="1237" actId="2085"/>
          <ac:spMkLst>
            <pc:docMk/>
            <pc:sldMk cId="1706045144" sldId="281"/>
            <ac:spMk id="38" creationId="{D2979DD6-B1F2-43F4-8CB0-AD5EBC6D05A0}"/>
          </ac:spMkLst>
        </pc:spChg>
        <pc:spChg chg="mod">
          <ac:chgData name="Marc Goodner" userId="44823501-a560-4f50-ab58-923fb4cfa9ca" providerId="ADAL" clId="{D8686B33-B1C9-47D6-AF84-7C8600A530E4}" dt="2019-08-31T01:33:00.394" v="1241" actId="2085"/>
          <ac:spMkLst>
            <pc:docMk/>
            <pc:sldMk cId="1706045144" sldId="281"/>
            <ac:spMk id="41" creationId="{C02AA292-04B5-4B00-8355-F338710FF706}"/>
          </ac:spMkLst>
        </pc:spChg>
        <pc:spChg chg="mod">
          <ac:chgData name="Marc Goodner" userId="44823501-a560-4f50-ab58-923fb4cfa9ca" providerId="ADAL" clId="{D8686B33-B1C9-47D6-AF84-7C8600A530E4}" dt="2019-08-31T01:32:58.855" v="1240" actId="2085"/>
          <ac:spMkLst>
            <pc:docMk/>
            <pc:sldMk cId="1706045144" sldId="281"/>
            <ac:spMk id="44" creationId="{2D03FE1A-8A76-436B-A968-EA7A3A40D984}"/>
          </ac:spMkLst>
        </pc:spChg>
        <pc:grpChg chg="mod">
          <ac:chgData name="Marc Goodner" userId="44823501-a560-4f50-ab58-923fb4cfa9ca" providerId="ADAL" clId="{D8686B33-B1C9-47D6-AF84-7C8600A530E4}" dt="2019-08-31T01:38:28.623" v="1270" actId="14100"/>
          <ac:grpSpMkLst>
            <pc:docMk/>
            <pc:sldMk cId="1706045144" sldId="281"/>
            <ac:grpSpMk id="10" creationId="{E6501E3E-6403-4DDC-A94E-BC920E64F29D}"/>
          </ac:grpSpMkLst>
        </pc:grpChg>
        <pc:grpChg chg="mod">
          <ac:chgData name="Marc Goodner" userId="44823501-a560-4f50-ab58-923fb4cfa9ca" providerId="ADAL" clId="{D8686B33-B1C9-47D6-AF84-7C8600A530E4}" dt="2019-08-31T01:38:18.586" v="1269" actId="1076"/>
          <ac:grpSpMkLst>
            <pc:docMk/>
            <pc:sldMk cId="1706045144" sldId="281"/>
            <ac:grpSpMk id="11" creationId="{6A2E930E-14E1-49AB-8E3E-1D682A7D2C17}"/>
          </ac:grpSpMkLst>
        </pc:grpChg>
        <pc:grpChg chg="del">
          <ac:chgData name="Marc Goodner" userId="44823501-a560-4f50-ab58-923fb4cfa9ca" providerId="ADAL" clId="{D8686B33-B1C9-47D6-AF84-7C8600A530E4}" dt="2019-08-31T01:37:17.895" v="1261" actId="478"/>
          <ac:grpSpMkLst>
            <pc:docMk/>
            <pc:sldMk cId="1706045144" sldId="281"/>
            <ac:grpSpMk id="12" creationId="{4C3D8947-9F27-4D21-AB5B-8719CDB1C05D}"/>
          </ac:grpSpMkLst>
        </pc:grpChg>
        <pc:grpChg chg="del">
          <ac:chgData name="Marc Goodner" userId="44823501-a560-4f50-ab58-923fb4cfa9ca" providerId="ADAL" clId="{D8686B33-B1C9-47D6-AF84-7C8600A530E4}" dt="2019-08-31T01:37:25.047" v="1265" actId="478"/>
          <ac:grpSpMkLst>
            <pc:docMk/>
            <pc:sldMk cId="1706045144" sldId="281"/>
            <ac:grpSpMk id="15" creationId="{A8881ACF-50E8-403D-ABBB-4E4340466E16}"/>
          </ac:grpSpMkLst>
        </pc:grpChg>
        <pc:grpChg chg="mod">
          <ac:chgData name="Marc Goodner" userId="44823501-a560-4f50-ab58-923fb4cfa9ca" providerId="ADAL" clId="{D8686B33-B1C9-47D6-AF84-7C8600A530E4}" dt="2019-08-31T01:38:18.586" v="1269" actId="1076"/>
          <ac:grpSpMkLst>
            <pc:docMk/>
            <pc:sldMk cId="1706045144" sldId="281"/>
            <ac:grpSpMk id="18" creationId="{7BF69A88-D9D6-4C63-AFE2-D96BA0D09FE4}"/>
          </ac:grpSpMkLst>
        </pc:grpChg>
        <pc:grpChg chg="add del">
          <ac:chgData name="Marc Goodner" userId="44823501-a560-4f50-ab58-923fb4cfa9ca" providerId="ADAL" clId="{D8686B33-B1C9-47D6-AF84-7C8600A530E4}" dt="2019-08-31T01:37:20.135" v="1262" actId="478"/>
          <ac:grpSpMkLst>
            <pc:docMk/>
            <pc:sldMk cId="1706045144" sldId="281"/>
            <ac:grpSpMk id="21" creationId="{E1434BD4-2F0C-4143-A9A8-CFE51F00E723}"/>
          </ac:grpSpMkLst>
        </pc:grpChg>
        <pc:grpChg chg="del">
          <ac:chgData name="Marc Goodner" userId="44823501-a560-4f50-ab58-923fb4cfa9ca" providerId="ADAL" clId="{D8686B33-B1C9-47D6-AF84-7C8600A530E4}" dt="2019-08-31T01:37:27.059" v="1266" actId="478"/>
          <ac:grpSpMkLst>
            <pc:docMk/>
            <pc:sldMk cId="1706045144" sldId="281"/>
            <ac:grpSpMk id="24" creationId="{EC6952BE-173F-408F-B8C3-380C63EAB18D}"/>
          </ac:grpSpMkLst>
        </pc:grpChg>
        <pc:grpChg chg="mod">
          <ac:chgData name="Marc Goodner" userId="44823501-a560-4f50-ab58-923fb4cfa9ca" providerId="ADAL" clId="{D8686B33-B1C9-47D6-AF84-7C8600A530E4}" dt="2019-08-31T01:38:18.586" v="1269" actId="1076"/>
          <ac:grpSpMkLst>
            <pc:docMk/>
            <pc:sldMk cId="1706045144" sldId="281"/>
            <ac:grpSpMk id="27" creationId="{90577880-1D2E-4538-8900-122B17DEF885}"/>
          </ac:grpSpMkLst>
        </pc:grpChg>
        <pc:grpChg chg="add del">
          <ac:chgData name="Marc Goodner" userId="44823501-a560-4f50-ab58-923fb4cfa9ca" providerId="ADAL" clId="{D8686B33-B1C9-47D6-AF84-7C8600A530E4}" dt="2019-08-31T01:37:21.311" v="1263" actId="478"/>
          <ac:grpSpMkLst>
            <pc:docMk/>
            <pc:sldMk cId="1706045144" sldId="281"/>
            <ac:grpSpMk id="30" creationId="{D3F5BE3C-11BD-4615-94E8-9C3D873A6800}"/>
          </ac:grpSpMkLst>
        </pc:grpChg>
        <pc:grpChg chg="del">
          <ac:chgData name="Marc Goodner" userId="44823501-a560-4f50-ab58-923fb4cfa9ca" providerId="ADAL" clId="{D8686B33-B1C9-47D6-AF84-7C8600A530E4}" dt="2019-08-31T01:37:29.010" v="1267" actId="478"/>
          <ac:grpSpMkLst>
            <pc:docMk/>
            <pc:sldMk cId="1706045144" sldId="281"/>
            <ac:grpSpMk id="33" creationId="{ACACE808-159B-45B6-B6D9-2CFE06185F53}"/>
          </ac:grpSpMkLst>
        </pc:grpChg>
        <pc:grpChg chg="mod">
          <ac:chgData name="Marc Goodner" userId="44823501-a560-4f50-ab58-923fb4cfa9ca" providerId="ADAL" clId="{D8686B33-B1C9-47D6-AF84-7C8600A530E4}" dt="2019-08-31T01:38:18.586" v="1269" actId="1076"/>
          <ac:grpSpMkLst>
            <pc:docMk/>
            <pc:sldMk cId="1706045144" sldId="281"/>
            <ac:grpSpMk id="36" creationId="{A6D8CEA5-BDB9-4431-8146-7BC7FE82515D}"/>
          </ac:grpSpMkLst>
        </pc:grpChg>
        <pc:grpChg chg="del">
          <ac:chgData name="Marc Goodner" userId="44823501-a560-4f50-ab58-923fb4cfa9ca" providerId="ADAL" clId="{D8686B33-B1C9-47D6-AF84-7C8600A530E4}" dt="2019-08-31T01:37:22.891" v="1264" actId="478"/>
          <ac:grpSpMkLst>
            <pc:docMk/>
            <pc:sldMk cId="1706045144" sldId="281"/>
            <ac:grpSpMk id="39" creationId="{26F03727-6DDF-446D-8E9F-B5139A373847}"/>
          </ac:grpSpMkLst>
        </pc:grpChg>
        <pc:grpChg chg="del">
          <ac:chgData name="Marc Goodner" userId="44823501-a560-4f50-ab58-923fb4cfa9ca" providerId="ADAL" clId="{D8686B33-B1C9-47D6-AF84-7C8600A530E4}" dt="2019-08-31T01:37:30.162" v="1268" actId="478"/>
          <ac:grpSpMkLst>
            <pc:docMk/>
            <pc:sldMk cId="1706045144" sldId="281"/>
            <ac:grpSpMk id="42" creationId="{71F58EDA-0AD6-4122-8B75-A05DBD22031D}"/>
          </ac:grpSpMkLst>
        </pc:grpChg>
      </pc:sldChg>
      <pc:sldChg chg="add del">
        <pc:chgData name="Marc Goodner" userId="44823501-a560-4f50-ab58-923fb4cfa9ca" providerId="ADAL" clId="{D8686B33-B1C9-47D6-AF84-7C8600A530E4}" dt="2019-08-31T01:36:58.917" v="1257"/>
        <pc:sldMkLst>
          <pc:docMk/>
          <pc:sldMk cId="166123978" sldId="282"/>
        </pc:sldMkLst>
      </pc:sldChg>
      <pc:sldChg chg="add del">
        <pc:chgData name="Marc Goodner" userId="44823501-a560-4f50-ab58-923fb4cfa9ca" providerId="ADAL" clId="{D8686B33-B1C9-47D6-AF84-7C8600A530E4}" dt="2019-08-31T01:37:06.675" v="1259"/>
        <pc:sldMkLst>
          <pc:docMk/>
          <pc:sldMk cId="241371761" sldId="282"/>
        </pc:sldMkLst>
      </pc:sldChg>
      <pc:sldChg chg="addSp delSp modSp add modTransition delAnim modAnim">
        <pc:chgData name="Marc Goodner" userId="44823501-a560-4f50-ab58-923fb4cfa9ca" providerId="ADAL" clId="{D8686B33-B1C9-47D6-AF84-7C8600A530E4}" dt="2019-09-01T21:29:02.714" v="2583" actId="692"/>
        <pc:sldMkLst>
          <pc:docMk/>
          <pc:sldMk cId="1011982771" sldId="282"/>
        </pc:sldMkLst>
        <pc:spChg chg="mod">
          <ac:chgData name="Marc Goodner" userId="44823501-a560-4f50-ab58-923fb4cfa9ca" providerId="ADAL" clId="{D8686B33-B1C9-47D6-AF84-7C8600A530E4}" dt="2019-09-01T21:29:02.714" v="2583" actId="692"/>
          <ac:spMkLst>
            <pc:docMk/>
            <pc:sldMk cId="1011982771" sldId="282"/>
            <ac:spMk id="4" creationId="{139CA297-F219-436D-911E-5A4D0828152B}"/>
          </ac:spMkLst>
        </pc:spChg>
        <pc:spChg chg="del topLvl">
          <ac:chgData name="Marc Goodner" userId="44823501-a560-4f50-ab58-923fb4cfa9ca" providerId="ADAL" clId="{D8686B33-B1C9-47D6-AF84-7C8600A530E4}" dt="2019-08-31T01:43:15.185" v="1289" actId="478"/>
          <ac:spMkLst>
            <pc:docMk/>
            <pc:sldMk cId="1011982771" sldId="282"/>
            <ac:spMk id="34" creationId="{A1202C5D-BC89-409B-88E3-44D5D8AF2903}"/>
          </ac:spMkLst>
        </pc:spChg>
        <pc:spChg chg="del mod topLvl">
          <ac:chgData name="Marc Goodner" userId="44823501-a560-4f50-ab58-923fb4cfa9ca" providerId="ADAL" clId="{D8686B33-B1C9-47D6-AF84-7C8600A530E4}" dt="2019-08-31T01:43:13.545" v="1288" actId="478"/>
          <ac:spMkLst>
            <pc:docMk/>
            <pc:sldMk cId="1011982771" sldId="282"/>
            <ac:spMk id="35" creationId="{3E3A6982-ED77-4767-9FCE-1CDE7868BA75}"/>
          </ac:spMkLst>
        </pc:spChg>
        <pc:grpChg chg="add del mod">
          <ac:chgData name="Marc Goodner" userId="44823501-a560-4f50-ab58-923fb4cfa9ca" providerId="ADAL" clId="{D8686B33-B1C9-47D6-AF84-7C8600A530E4}" dt="2019-08-31T01:44:14.754" v="1303" actId="14100"/>
          <ac:grpSpMkLst>
            <pc:docMk/>
            <pc:sldMk cId="1011982771" sldId="282"/>
            <ac:grpSpMk id="10" creationId="{E6501E3E-6403-4DDC-A94E-BC920E64F29D}"/>
          </ac:grpSpMkLst>
        </pc:grpChg>
        <pc:grpChg chg="del">
          <ac:chgData name="Marc Goodner" userId="44823501-a560-4f50-ab58-923fb4cfa9ca" providerId="ADAL" clId="{D8686B33-B1C9-47D6-AF84-7C8600A530E4}" dt="2019-08-31T01:43:26.456" v="1296" actId="478"/>
          <ac:grpSpMkLst>
            <pc:docMk/>
            <pc:sldMk cId="1011982771" sldId="282"/>
            <ac:grpSpMk id="11" creationId="{6A2E930E-14E1-49AB-8E3E-1D682A7D2C17}"/>
          </ac:grpSpMkLst>
        </pc:grpChg>
        <pc:grpChg chg="del">
          <ac:chgData name="Marc Goodner" userId="44823501-a560-4f50-ab58-923fb4cfa9ca" providerId="ADAL" clId="{D8686B33-B1C9-47D6-AF84-7C8600A530E4}" dt="2019-08-31T01:43:09.324" v="1285" actId="478"/>
          <ac:grpSpMkLst>
            <pc:docMk/>
            <pc:sldMk cId="1011982771" sldId="282"/>
            <ac:grpSpMk id="15" creationId="{A8881ACF-50E8-403D-ABBB-4E4340466E16}"/>
          </ac:grpSpMkLst>
        </pc:grpChg>
        <pc:grpChg chg="del">
          <ac:chgData name="Marc Goodner" userId="44823501-a560-4f50-ab58-923fb4cfa9ca" providerId="ADAL" clId="{D8686B33-B1C9-47D6-AF84-7C8600A530E4}" dt="2019-08-31T01:43:24.397" v="1295" actId="478"/>
          <ac:grpSpMkLst>
            <pc:docMk/>
            <pc:sldMk cId="1011982771" sldId="282"/>
            <ac:grpSpMk id="18" creationId="{7BF69A88-D9D6-4C63-AFE2-D96BA0D09FE4}"/>
          </ac:grpSpMkLst>
        </pc:grpChg>
        <pc:grpChg chg="del">
          <ac:chgData name="Marc Goodner" userId="44823501-a560-4f50-ab58-923fb4cfa9ca" providerId="ADAL" clId="{D8686B33-B1C9-47D6-AF84-7C8600A530E4}" dt="2019-08-31T01:43:10.475" v="1286" actId="478"/>
          <ac:grpSpMkLst>
            <pc:docMk/>
            <pc:sldMk cId="1011982771" sldId="282"/>
            <ac:grpSpMk id="24" creationId="{EC6952BE-173F-408F-B8C3-380C63EAB18D}"/>
          </ac:grpSpMkLst>
        </pc:grpChg>
        <pc:grpChg chg="del">
          <ac:chgData name="Marc Goodner" userId="44823501-a560-4f50-ab58-923fb4cfa9ca" providerId="ADAL" clId="{D8686B33-B1C9-47D6-AF84-7C8600A530E4}" dt="2019-08-31T01:43:21.942" v="1293" actId="478"/>
          <ac:grpSpMkLst>
            <pc:docMk/>
            <pc:sldMk cId="1011982771" sldId="282"/>
            <ac:grpSpMk id="27" creationId="{90577880-1D2E-4538-8900-122B17DEF885}"/>
          </ac:grpSpMkLst>
        </pc:grpChg>
        <pc:grpChg chg="del">
          <ac:chgData name="Marc Goodner" userId="44823501-a560-4f50-ab58-923fb4cfa9ca" providerId="ADAL" clId="{D8686B33-B1C9-47D6-AF84-7C8600A530E4}" dt="2019-08-31T01:43:13.545" v="1288" actId="478"/>
          <ac:grpSpMkLst>
            <pc:docMk/>
            <pc:sldMk cId="1011982771" sldId="282"/>
            <ac:grpSpMk id="33" creationId="{ACACE808-159B-45B6-B6D9-2CFE06185F53}"/>
          </ac:grpSpMkLst>
        </pc:grpChg>
        <pc:grpChg chg="del">
          <ac:chgData name="Marc Goodner" userId="44823501-a560-4f50-ab58-923fb4cfa9ca" providerId="ADAL" clId="{D8686B33-B1C9-47D6-AF84-7C8600A530E4}" dt="2019-08-31T01:43:22.941" v="1294" actId="478"/>
          <ac:grpSpMkLst>
            <pc:docMk/>
            <pc:sldMk cId="1011982771" sldId="282"/>
            <ac:grpSpMk id="36" creationId="{A6D8CEA5-BDB9-4431-8146-7BC7FE82515D}"/>
          </ac:grpSpMkLst>
        </pc:grpChg>
        <pc:grpChg chg="del">
          <ac:chgData name="Marc Goodner" userId="44823501-a560-4f50-ab58-923fb4cfa9ca" providerId="ADAL" clId="{D8686B33-B1C9-47D6-AF84-7C8600A530E4}" dt="2019-08-31T01:43:20.223" v="1292" actId="478"/>
          <ac:grpSpMkLst>
            <pc:docMk/>
            <pc:sldMk cId="1011982771" sldId="282"/>
            <ac:grpSpMk id="42" creationId="{71F58EDA-0AD6-4122-8B75-A05DBD22031D}"/>
          </ac:grpSpMkLst>
        </pc:grpChg>
      </pc:sldChg>
      <pc:sldChg chg="addSp delSp modSp add modTransition modAnim">
        <pc:chgData name="Marc Goodner" userId="44823501-a560-4f50-ab58-923fb4cfa9ca" providerId="ADAL" clId="{D8686B33-B1C9-47D6-AF84-7C8600A530E4}" dt="2019-09-03T16:22:54.736" v="3348"/>
        <pc:sldMkLst>
          <pc:docMk/>
          <pc:sldMk cId="1483996320" sldId="283"/>
        </pc:sldMkLst>
        <pc:spChg chg="add mod">
          <ac:chgData name="Marc Goodner" userId="44823501-a560-4f50-ab58-923fb4cfa9ca" providerId="ADAL" clId="{D8686B33-B1C9-47D6-AF84-7C8600A530E4}" dt="2019-09-01T21:29:53.491" v="2588" actId="255"/>
          <ac:spMkLst>
            <pc:docMk/>
            <pc:sldMk cId="1483996320" sldId="283"/>
            <ac:spMk id="3" creationId="{851F1EB2-48FE-492D-9B62-E32A82C6F8B4}"/>
          </ac:spMkLst>
        </pc:spChg>
        <pc:spChg chg="del">
          <ac:chgData name="Marc Goodner" userId="44823501-a560-4f50-ab58-923fb4cfa9ca" providerId="ADAL" clId="{D8686B33-B1C9-47D6-AF84-7C8600A530E4}" dt="2019-09-01T21:29:24.672" v="2584" actId="478"/>
          <ac:spMkLst>
            <pc:docMk/>
            <pc:sldMk cId="1483996320" sldId="283"/>
            <ac:spMk id="4" creationId="{139CA297-F219-436D-911E-5A4D0828152B}"/>
          </ac:spMkLst>
        </pc:spChg>
        <pc:spChg chg="mod">
          <ac:chgData name="Marc Goodner" userId="44823501-a560-4f50-ab58-923fb4cfa9ca" providerId="ADAL" clId="{D8686B33-B1C9-47D6-AF84-7C8600A530E4}" dt="2019-08-31T01:49:05.646" v="1314" actId="208"/>
          <ac:spMkLst>
            <pc:docMk/>
            <pc:sldMk cId="1483996320" sldId="283"/>
            <ac:spMk id="34" creationId="{A1202C5D-BC89-409B-88E3-44D5D8AF2903}"/>
          </ac:spMkLst>
        </pc:spChg>
        <pc:spChg chg="add del">
          <ac:chgData name="Marc Goodner" userId="44823501-a560-4f50-ab58-923fb4cfa9ca" providerId="ADAL" clId="{D8686B33-B1C9-47D6-AF84-7C8600A530E4}" dt="2019-09-01T21:29:27.065" v="2586"/>
          <ac:spMkLst>
            <pc:docMk/>
            <pc:sldMk cId="1483996320" sldId="283"/>
            <ac:spMk id="46" creationId="{1163788E-7EC3-478D-8C01-3E035320729D}"/>
          </ac:spMkLst>
        </pc:spChg>
      </pc:sldChg>
      <pc:sldChg chg="addSp delSp modSp add mod modTransition setBg setClrOvrMap delDesignElem">
        <pc:chgData name="Marc Goodner" userId="44823501-a560-4f50-ab58-923fb4cfa9ca" providerId="ADAL" clId="{D8686B33-B1C9-47D6-AF84-7C8600A530E4}" dt="2019-09-02T00:37:49.901" v="2972"/>
        <pc:sldMkLst>
          <pc:docMk/>
          <pc:sldMk cId="1471849023" sldId="284"/>
        </pc:sldMkLst>
        <pc:spChg chg="mod">
          <ac:chgData name="Marc Goodner" userId="44823501-a560-4f50-ab58-923fb4cfa9ca" providerId="ADAL" clId="{D8686B33-B1C9-47D6-AF84-7C8600A530E4}" dt="2019-08-31T02:04:08.469" v="1368" actId="255"/>
          <ac:spMkLst>
            <pc:docMk/>
            <pc:sldMk cId="1471849023" sldId="284"/>
            <ac:spMk id="5" creationId="{BC04E0E1-ADA4-4CC3-A850-F59FC16EB12C}"/>
          </ac:spMkLst>
        </pc:spChg>
        <pc:spChg chg="add">
          <ac:chgData name="Marc Goodner" userId="44823501-a560-4f50-ab58-923fb4cfa9ca" providerId="ADAL" clId="{D8686B33-B1C9-47D6-AF84-7C8600A530E4}" dt="2019-08-31T02:03:50.347" v="1357" actId="26606"/>
          <ac:spMkLst>
            <pc:docMk/>
            <pc:sldMk cId="1471849023" sldId="284"/>
            <ac:spMk id="8" creationId="{BCC55ACC-A2F6-403C-A3A4-D59B3734D45F}"/>
          </ac:spMkLst>
        </pc:spChg>
        <pc:spChg chg="del">
          <ac:chgData name="Marc Goodner" userId="44823501-a560-4f50-ab58-923fb4cfa9ca" providerId="ADAL" clId="{D8686B33-B1C9-47D6-AF84-7C8600A530E4}" dt="2019-08-31T02:03:27.040" v="1356"/>
          <ac:spMkLst>
            <pc:docMk/>
            <pc:sldMk cId="1471849023" sldId="284"/>
            <ac:spMk id="11" creationId="{BCC55ACC-A2F6-403C-A3A4-D59B3734D45F}"/>
          </ac:spMkLst>
        </pc:spChg>
      </pc:sldChg>
      <pc:sldChg chg="add del">
        <pc:chgData name="Marc Goodner" userId="44823501-a560-4f50-ab58-923fb4cfa9ca" providerId="ADAL" clId="{D8686B33-B1C9-47D6-AF84-7C8600A530E4}" dt="2019-09-01T19:32:21.215" v="2279"/>
        <pc:sldMkLst>
          <pc:docMk/>
          <pc:sldMk cId="1902317099" sldId="285"/>
        </pc:sldMkLst>
      </pc:sldChg>
      <pc:sldChg chg="addSp delSp modSp add mod setBg setClrOvrMap delDesignElem">
        <pc:chgData name="Marc Goodner" userId="44823501-a560-4f50-ab58-923fb4cfa9ca" providerId="ADAL" clId="{D8686B33-B1C9-47D6-AF84-7C8600A530E4}" dt="2019-09-02T03:26:24.662" v="3242" actId="20577"/>
        <pc:sldMkLst>
          <pc:docMk/>
          <pc:sldMk cId="3638019936" sldId="285"/>
        </pc:sldMkLst>
        <pc:spChg chg="mod">
          <ac:chgData name="Marc Goodner" userId="44823501-a560-4f50-ab58-923fb4cfa9ca" providerId="ADAL" clId="{D8686B33-B1C9-47D6-AF84-7C8600A530E4}" dt="2019-09-02T03:25:49.559" v="3193" actId="26606"/>
          <ac:spMkLst>
            <pc:docMk/>
            <pc:sldMk cId="3638019936" sldId="285"/>
            <ac:spMk id="2" creationId="{81391C04-0068-41CF-A642-B3BCD5D5D227}"/>
          </ac:spMkLst>
        </pc:spChg>
        <pc:spChg chg="mod">
          <ac:chgData name="Marc Goodner" userId="44823501-a560-4f50-ab58-923fb4cfa9ca" providerId="ADAL" clId="{D8686B33-B1C9-47D6-AF84-7C8600A530E4}" dt="2019-09-02T03:26:24.662" v="3242" actId="20577"/>
          <ac:spMkLst>
            <pc:docMk/>
            <pc:sldMk cId="3638019936" sldId="285"/>
            <ac:spMk id="3" creationId="{F37F3D84-24A5-4AC3-84CC-F500A625AC44}"/>
          </ac:spMkLst>
        </pc:spChg>
        <pc:spChg chg="add">
          <ac:chgData name="Marc Goodner" userId="44823501-a560-4f50-ab58-923fb4cfa9ca" providerId="ADAL" clId="{D8686B33-B1C9-47D6-AF84-7C8600A530E4}" dt="2019-09-02T03:25:49.559" v="3193" actId="26606"/>
          <ac:spMkLst>
            <pc:docMk/>
            <pc:sldMk cId="3638019936" sldId="285"/>
            <ac:spMk id="71" creationId="{4F74D28C-3268-4E35-8EE1-D92CB4A85A7D}"/>
          </ac:spMkLst>
        </pc:spChg>
        <pc:spChg chg="del">
          <ac:chgData name="Marc Goodner" userId="44823501-a560-4f50-ab58-923fb4cfa9ca" providerId="ADAL" clId="{D8686B33-B1C9-47D6-AF84-7C8600A530E4}" dt="2019-09-02T03:25:22.234" v="3192"/>
          <ac:spMkLst>
            <pc:docMk/>
            <pc:sldMk cId="3638019936" sldId="285"/>
            <ac:spMk id="84" creationId="{9225B0D8-E56E-4ACC-A464-81F4062765CC}"/>
          </ac:spMkLst>
        </pc:spChg>
        <pc:spChg chg="del">
          <ac:chgData name="Marc Goodner" userId="44823501-a560-4f50-ab58-923fb4cfa9ca" providerId="ADAL" clId="{D8686B33-B1C9-47D6-AF84-7C8600A530E4}" dt="2019-09-02T03:25:22.234" v="3192"/>
          <ac:spMkLst>
            <pc:docMk/>
            <pc:sldMk cId="3638019936" sldId="285"/>
            <ac:spMk id="86" creationId="{8F5D1B28-3976-4367-807C-CAD629CDD838}"/>
          </ac:spMkLst>
        </pc:spChg>
        <pc:picChg chg="mod ord">
          <ac:chgData name="Marc Goodner" userId="44823501-a560-4f50-ab58-923fb4cfa9ca" providerId="ADAL" clId="{D8686B33-B1C9-47D6-AF84-7C8600A530E4}" dt="2019-09-02T03:25:49.559" v="3193" actId="26606"/>
          <ac:picMkLst>
            <pc:docMk/>
            <pc:sldMk cId="3638019936" sldId="285"/>
            <ac:picMk id="1026" creationId="{0CE8BD5D-6793-41A5-BC7D-2F717B58F65B}"/>
          </ac:picMkLst>
        </pc:picChg>
      </pc:sldChg>
      <pc:sldChg chg="addSp delSp modSp add mod setBg modAnim setClrOvrMap">
        <pc:chgData name="Marc Goodner" userId="44823501-a560-4f50-ab58-923fb4cfa9ca" providerId="ADAL" clId="{D8686B33-B1C9-47D6-AF84-7C8600A530E4}" dt="2019-09-04T04:49:53.537" v="4103" actId="20577"/>
        <pc:sldMkLst>
          <pc:docMk/>
          <pc:sldMk cId="357641850" sldId="286"/>
        </pc:sldMkLst>
        <pc:spChg chg="mod">
          <ac:chgData name="Marc Goodner" userId="44823501-a560-4f50-ab58-923fb4cfa9ca" providerId="ADAL" clId="{D8686B33-B1C9-47D6-AF84-7C8600A530E4}" dt="2019-09-03T18:23:55.857" v="3956" actId="207"/>
          <ac:spMkLst>
            <pc:docMk/>
            <pc:sldMk cId="357641850" sldId="286"/>
            <ac:spMk id="2" creationId="{6C232D08-F795-4D36-8DB9-B0A27010F732}"/>
          </ac:spMkLst>
        </pc:spChg>
        <pc:spChg chg="add del mod">
          <ac:chgData name="Marc Goodner" userId="44823501-a560-4f50-ab58-923fb4cfa9ca" providerId="ADAL" clId="{D8686B33-B1C9-47D6-AF84-7C8600A530E4}" dt="2019-09-04T04:49:53.537" v="4103" actId="20577"/>
          <ac:spMkLst>
            <pc:docMk/>
            <pc:sldMk cId="357641850" sldId="286"/>
            <ac:spMk id="3" creationId="{88B5174B-D0E6-4AFC-9010-A24B246CD41A}"/>
          </ac:spMkLst>
        </pc:spChg>
        <pc:spChg chg="add del">
          <ac:chgData name="Marc Goodner" userId="44823501-a560-4f50-ab58-923fb4cfa9ca" providerId="ADAL" clId="{D8686B33-B1C9-47D6-AF84-7C8600A530E4}" dt="2019-09-03T18:18:12.927" v="3926" actId="26606"/>
          <ac:spMkLst>
            <pc:docMk/>
            <pc:sldMk cId="357641850" sldId="286"/>
            <ac:spMk id="8" creationId="{8D70B121-56F4-4848-B38B-182089D909FA}"/>
          </ac:spMkLst>
        </pc:spChg>
        <pc:spChg chg="add del">
          <ac:chgData name="Marc Goodner" userId="44823501-a560-4f50-ab58-923fb4cfa9ca" providerId="ADAL" clId="{D8686B33-B1C9-47D6-AF84-7C8600A530E4}" dt="2019-09-03T18:18:03.721" v="3924" actId="26606"/>
          <ac:spMkLst>
            <pc:docMk/>
            <pc:sldMk cId="357641850" sldId="286"/>
            <ac:spMk id="10" creationId="{46C2E80F-49A6-4372-B103-219D417A55ED}"/>
          </ac:spMkLst>
        </pc:spChg>
        <pc:spChg chg="add del">
          <ac:chgData name="Marc Goodner" userId="44823501-a560-4f50-ab58-923fb4cfa9ca" providerId="ADAL" clId="{D8686B33-B1C9-47D6-AF84-7C8600A530E4}" dt="2019-09-03T18:18:12.927" v="3926" actId="26606"/>
          <ac:spMkLst>
            <pc:docMk/>
            <pc:sldMk cId="357641850" sldId="286"/>
            <ac:spMk id="13" creationId="{88B5174B-D0E6-4AFC-9010-A24B246CD41A}"/>
          </ac:spMkLst>
        </pc:spChg>
        <pc:spChg chg="add del">
          <ac:chgData name="Marc Goodner" userId="44823501-a560-4f50-ab58-923fb4cfa9ca" providerId="ADAL" clId="{D8686B33-B1C9-47D6-AF84-7C8600A530E4}" dt="2019-09-03T18:18:24.181" v="3928" actId="26606"/>
          <ac:spMkLst>
            <pc:docMk/>
            <pc:sldMk cId="357641850" sldId="286"/>
            <ac:spMk id="15" creationId="{3A4F209C-C20E-4FA7-B241-1EF4F8D193B2}"/>
          </ac:spMkLst>
        </pc:spChg>
        <pc:spChg chg="add del">
          <ac:chgData name="Marc Goodner" userId="44823501-a560-4f50-ab58-923fb4cfa9ca" providerId="ADAL" clId="{D8686B33-B1C9-47D6-AF84-7C8600A530E4}" dt="2019-09-03T18:18:24.181" v="3928" actId="26606"/>
          <ac:spMkLst>
            <pc:docMk/>
            <pc:sldMk cId="357641850" sldId="286"/>
            <ac:spMk id="16" creationId="{E4564234-45B0-4ED8-A9E2-199C00173276}"/>
          </ac:spMkLst>
        </pc:spChg>
        <pc:spChg chg="add del">
          <ac:chgData name="Marc Goodner" userId="44823501-a560-4f50-ab58-923fb4cfa9ca" providerId="ADAL" clId="{D8686B33-B1C9-47D6-AF84-7C8600A530E4}" dt="2019-09-03T18:18:24.181" v="3928" actId="26606"/>
          <ac:spMkLst>
            <pc:docMk/>
            <pc:sldMk cId="357641850" sldId="286"/>
            <ac:spMk id="17" creationId="{88B5174B-D0E6-4AFC-9010-A24B246CD41A}"/>
          </ac:spMkLst>
        </pc:spChg>
        <pc:graphicFrameChg chg="add del">
          <ac:chgData name="Marc Goodner" userId="44823501-a560-4f50-ab58-923fb4cfa9ca" providerId="ADAL" clId="{D8686B33-B1C9-47D6-AF84-7C8600A530E4}" dt="2019-09-03T18:18:03.721" v="3924" actId="26606"/>
          <ac:graphicFrameMkLst>
            <pc:docMk/>
            <pc:sldMk cId="357641850" sldId="286"/>
            <ac:graphicFrameMk id="5" creationId="{3F156B57-E0B2-40C4-A789-2F4310BC7583}"/>
          </ac:graphicFrameMkLst>
        </pc:graphicFrameChg>
        <pc:picChg chg="add del">
          <ac:chgData name="Marc Goodner" userId="44823501-a560-4f50-ab58-923fb4cfa9ca" providerId="ADAL" clId="{D8686B33-B1C9-47D6-AF84-7C8600A530E4}" dt="2019-09-03T18:19:31.957" v="3935"/>
          <ac:picMkLst>
            <pc:docMk/>
            <pc:sldMk cId="357641850" sldId="286"/>
            <ac:picMk id="4" creationId="{608DA013-E793-4922-A727-6CA2CEB3D5D2}"/>
          </ac:picMkLst>
        </pc:picChg>
        <pc:picChg chg="add del">
          <ac:chgData name="Marc Goodner" userId="44823501-a560-4f50-ab58-923fb4cfa9ca" providerId="ADAL" clId="{D8686B33-B1C9-47D6-AF84-7C8600A530E4}" dt="2019-09-03T18:19:19.494" v="3931"/>
          <ac:picMkLst>
            <pc:docMk/>
            <pc:sldMk cId="357641850" sldId="286"/>
            <ac:picMk id="14" creationId="{989E2FBB-7E1E-4696-8271-E6F6B0B7A1B0}"/>
          </ac:picMkLst>
        </pc:picChg>
        <pc:picChg chg="add del">
          <ac:chgData name="Marc Goodner" userId="44823501-a560-4f50-ab58-923fb4cfa9ca" providerId="ADAL" clId="{D8686B33-B1C9-47D6-AF84-7C8600A530E4}" dt="2019-09-03T18:19:25.053" v="3933"/>
          <ac:picMkLst>
            <pc:docMk/>
            <pc:sldMk cId="357641850" sldId="286"/>
            <ac:picMk id="18" creationId="{41E05502-80A3-4A9B-BE6E-173C3F9FF332}"/>
          </ac:picMkLst>
        </pc:picChg>
        <pc:picChg chg="add del mod">
          <ac:chgData name="Marc Goodner" userId="44823501-a560-4f50-ab58-923fb4cfa9ca" providerId="ADAL" clId="{D8686B33-B1C9-47D6-AF84-7C8600A530E4}" dt="2019-09-03T18:23:47.753" v="3955" actId="478"/>
          <ac:picMkLst>
            <pc:docMk/>
            <pc:sldMk cId="357641850" sldId="286"/>
            <ac:picMk id="19" creationId="{DC9DB228-5A95-4E25-B9B4-D7AB9988C7C5}"/>
          </ac:picMkLst>
        </pc:picChg>
        <pc:picChg chg="add mod">
          <ac:chgData name="Marc Goodner" userId="44823501-a560-4f50-ab58-923fb4cfa9ca" providerId="ADAL" clId="{D8686B33-B1C9-47D6-AF84-7C8600A530E4}" dt="2019-09-03T18:24:08.399" v="3958" actId="167"/>
          <ac:picMkLst>
            <pc:docMk/>
            <pc:sldMk cId="357641850" sldId="286"/>
            <ac:picMk id="20" creationId="{C19D93E8-6F84-491B-B83D-533CFDC76F14}"/>
          </ac:picMkLst>
        </pc:picChg>
        <pc:cxnChg chg="add del">
          <ac:chgData name="Marc Goodner" userId="44823501-a560-4f50-ab58-923fb4cfa9ca" providerId="ADAL" clId="{D8686B33-B1C9-47D6-AF84-7C8600A530E4}" dt="2019-09-03T18:18:12.927" v="3926" actId="26606"/>
          <ac:cxnSpMkLst>
            <pc:docMk/>
            <pc:sldMk cId="357641850" sldId="286"/>
            <ac:cxnSpMk id="12" creationId="{2D72A2C9-F3CA-4216-8BAD-FA4C970C3C4E}"/>
          </ac:cxnSpMkLst>
        </pc:cxnChg>
      </pc:sldChg>
      <pc:sldChg chg="addSp delSp add del setBg">
        <pc:chgData name="Marc Goodner" userId="44823501-a560-4f50-ab58-923fb4cfa9ca" providerId="ADAL" clId="{D8686B33-B1C9-47D6-AF84-7C8600A530E4}" dt="2019-09-03T18:11:31.661" v="3359" actId="2696"/>
        <pc:sldMkLst>
          <pc:docMk/>
          <pc:sldMk cId="2039071808" sldId="286"/>
        </pc:sldMkLst>
        <pc:picChg chg="del">
          <ac:chgData name="Marc Goodner" userId="44823501-a560-4f50-ab58-923fb4cfa9ca" providerId="ADAL" clId="{D8686B33-B1C9-47D6-AF84-7C8600A530E4}" dt="2019-09-03T18:10:17.372" v="3352" actId="478"/>
          <ac:picMkLst>
            <pc:docMk/>
            <pc:sldMk cId="2039071808" sldId="286"/>
            <ac:picMk id="4" creationId="{51273544-335F-45E0-AE4F-9E8383F90F87}"/>
          </ac:picMkLst>
        </pc:picChg>
        <pc:picChg chg="add del">
          <ac:chgData name="Marc Goodner" userId="44823501-a560-4f50-ab58-923fb4cfa9ca" providerId="ADAL" clId="{D8686B33-B1C9-47D6-AF84-7C8600A530E4}" dt="2019-09-03T18:10:46.343" v="3354" actId="478"/>
          <ac:picMkLst>
            <pc:docMk/>
            <pc:sldMk cId="2039071808" sldId="286"/>
            <ac:picMk id="5" creationId="{CDDF7AD8-5301-4702-AD48-A3E8E0696BAF}"/>
          </ac:picMkLst>
        </pc:picChg>
        <pc:picChg chg="add">
          <ac:chgData name="Marc Goodner" userId="44823501-a560-4f50-ab58-923fb4cfa9ca" providerId="ADAL" clId="{D8686B33-B1C9-47D6-AF84-7C8600A530E4}" dt="2019-09-03T18:10:47.117" v="3355"/>
          <ac:picMkLst>
            <pc:docMk/>
            <pc:sldMk cId="2039071808" sldId="286"/>
            <ac:picMk id="6" creationId="{C6071326-8179-4706-9391-54D05075670F}"/>
          </ac:picMkLst>
        </pc:picChg>
      </pc:sldChg>
      <pc:sldChg chg="add del">
        <pc:chgData name="Marc Goodner" userId="44823501-a560-4f50-ab58-923fb4cfa9ca" providerId="ADAL" clId="{D8686B33-B1C9-47D6-AF84-7C8600A530E4}" dt="2019-09-03T18:09:57.270" v="3350"/>
        <pc:sldMkLst>
          <pc:docMk/>
          <pc:sldMk cId="2855241849" sldId="286"/>
        </pc:sldMkLst>
      </pc:sldChg>
      <pc:sldChg chg="addSp add del setBg">
        <pc:chgData name="Marc Goodner" userId="44823501-a560-4f50-ab58-923fb4cfa9ca" providerId="ADAL" clId="{D8686B33-B1C9-47D6-AF84-7C8600A530E4}" dt="2019-09-03T18:11:21.895" v="3358" actId="2696"/>
        <pc:sldMkLst>
          <pc:docMk/>
          <pc:sldMk cId="2167687318" sldId="287"/>
        </pc:sldMkLst>
        <pc:picChg chg="add">
          <ac:chgData name="Marc Goodner" userId="44823501-a560-4f50-ab58-923fb4cfa9ca" providerId="ADAL" clId="{D8686B33-B1C9-47D6-AF84-7C8600A530E4}" dt="2019-09-03T18:11:14.478" v="3357"/>
          <ac:picMkLst>
            <pc:docMk/>
            <pc:sldMk cId="2167687318" sldId="287"/>
            <ac:picMk id="5" creationId="{2802C5F6-926F-4CB5-B463-5B2D64320A7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29.png"/><Relationship Id="rId6" Type="http://schemas.openxmlformats.org/officeDocument/2006/relationships/image" Target="../media/image20.sv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BB97A-A226-4AE1-8962-F15F1AE1792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DE7A65-F8DF-499E-9595-C8889FC4C90D}">
      <dgm:prSet/>
      <dgm:spPr/>
      <dgm:t>
        <a:bodyPr/>
        <a:lstStyle/>
        <a:p>
          <a:r>
            <a:rPr lang="en-US" dirty="0"/>
            <a:t>Single file that describes a reproducible build environment</a:t>
          </a:r>
        </a:p>
      </dgm:t>
    </dgm:pt>
    <dgm:pt modelId="{D04D3E26-3185-49EA-847F-140DFA877623}" type="parTrans" cxnId="{21877708-7866-468A-B990-D466F8F9D0DD}">
      <dgm:prSet/>
      <dgm:spPr/>
      <dgm:t>
        <a:bodyPr/>
        <a:lstStyle/>
        <a:p>
          <a:endParaRPr lang="en-US"/>
        </a:p>
      </dgm:t>
    </dgm:pt>
    <dgm:pt modelId="{F924CAE8-F745-4AA1-881F-0B69E06A9725}" type="sibTrans" cxnId="{21877708-7866-468A-B990-D466F8F9D0DD}">
      <dgm:prSet/>
      <dgm:spPr/>
      <dgm:t>
        <a:bodyPr/>
        <a:lstStyle/>
        <a:p>
          <a:endParaRPr lang="en-US"/>
        </a:p>
      </dgm:t>
    </dgm:pt>
    <dgm:pt modelId="{3373DB76-CA47-4771-9EF0-13DDAB6D6EC0}">
      <dgm:prSet/>
      <dgm:spPr/>
      <dgm:t>
        <a:bodyPr/>
        <a:lstStyle/>
        <a:p>
          <a:r>
            <a:rPr lang="en-US"/>
            <a:t>Clean from the host machine</a:t>
          </a:r>
        </a:p>
      </dgm:t>
    </dgm:pt>
    <dgm:pt modelId="{9F617E70-8966-4AAF-826C-99C3D97F6FE5}" type="parTrans" cxnId="{DFE92A56-06D5-490B-8778-A5A7B54C6752}">
      <dgm:prSet/>
      <dgm:spPr/>
      <dgm:t>
        <a:bodyPr/>
        <a:lstStyle/>
        <a:p>
          <a:endParaRPr lang="en-US"/>
        </a:p>
      </dgm:t>
    </dgm:pt>
    <dgm:pt modelId="{535FB587-A1EC-44CF-96B3-50E4ABE01F2D}" type="sibTrans" cxnId="{DFE92A56-06D5-490B-8778-A5A7B54C6752}">
      <dgm:prSet/>
      <dgm:spPr/>
      <dgm:t>
        <a:bodyPr/>
        <a:lstStyle/>
        <a:p>
          <a:endParaRPr lang="en-US"/>
        </a:p>
      </dgm:t>
    </dgm:pt>
    <dgm:pt modelId="{B29F6BE7-C375-4247-BCFA-6229AD617000}" type="pres">
      <dgm:prSet presAssocID="{9B3BB97A-A226-4AE1-8962-F15F1AE17920}" presName="root" presStyleCnt="0">
        <dgm:presLayoutVars>
          <dgm:dir/>
          <dgm:resizeHandles val="exact"/>
        </dgm:presLayoutVars>
      </dgm:prSet>
      <dgm:spPr/>
    </dgm:pt>
    <dgm:pt modelId="{57A9F753-1445-447D-8B7F-D96CE1469B25}" type="pres">
      <dgm:prSet presAssocID="{5DDE7A65-F8DF-499E-9595-C8889FC4C90D}" presName="compNode" presStyleCnt="0"/>
      <dgm:spPr/>
    </dgm:pt>
    <dgm:pt modelId="{5196C214-F597-467D-BD9C-B7882A0F2988}" type="pres">
      <dgm:prSet presAssocID="{5DDE7A65-F8DF-499E-9595-C8889FC4C90D}" presName="bgRect" presStyleLbl="bgShp" presStyleIdx="0" presStyleCnt="2"/>
      <dgm:spPr/>
    </dgm:pt>
    <dgm:pt modelId="{2A9DFE6B-3AFD-47D4-9F7F-2B1ECDA17B40}" type="pres">
      <dgm:prSet presAssocID="{5DDE7A65-F8DF-499E-9595-C8889FC4C90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6F8AF86-91F0-4D4A-96CD-64357978E386}" type="pres">
      <dgm:prSet presAssocID="{5DDE7A65-F8DF-499E-9595-C8889FC4C90D}" presName="spaceRect" presStyleCnt="0"/>
      <dgm:spPr/>
    </dgm:pt>
    <dgm:pt modelId="{8AF0811C-5A76-4A06-BB27-CCDADBBFD5DB}" type="pres">
      <dgm:prSet presAssocID="{5DDE7A65-F8DF-499E-9595-C8889FC4C90D}" presName="parTx" presStyleLbl="revTx" presStyleIdx="0" presStyleCnt="2">
        <dgm:presLayoutVars>
          <dgm:chMax val="0"/>
          <dgm:chPref val="0"/>
        </dgm:presLayoutVars>
      </dgm:prSet>
      <dgm:spPr/>
    </dgm:pt>
    <dgm:pt modelId="{29A1EA60-A1C6-4356-AD6B-725A957E2AAE}" type="pres">
      <dgm:prSet presAssocID="{F924CAE8-F745-4AA1-881F-0B69E06A9725}" presName="sibTrans" presStyleCnt="0"/>
      <dgm:spPr/>
    </dgm:pt>
    <dgm:pt modelId="{ECAE0586-6F76-4D1B-B2B3-BDE01093B0AC}" type="pres">
      <dgm:prSet presAssocID="{3373DB76-CA47-4771-9EF0-13DDAB6D6EC0}" presName="compNode" presStyleCnt="0"/>
      <dgm:spPr/>
    </dgm:pt>
    <dgm:pt modelId="{B824A508-F575-465C-BF53-F3FCCC7F1D7D}" type="pres">
      <dgm:prSet presAssocID="{3373DB76-CA47-4771-9EF0-13DDAB6D6EC0}" presName="bgRect" presStyleLbl="bgShp" presStyleIdx="1" presStyleCnt="2"/>
      <dgm:spPr/>
    </dgm:pt>
    <dgm:pt modelId="{D7E6645E-CBA4-40C5-8930-4F7F50C01676}" type="pres">
      <dgm:prSet presAssocID="{3373DB76-CA47-4771-9EF0-13DDAB6D6E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5508E45-8397-4F8C-B148-8986A61751A4}" type="pres">
      <dgm:prSet presAssocID="{3373DB76-CA47-4771-9EF0-13DDAB6D6EC0}" presName="spaceRect" presStyleCnt="0"/>
      <dgm:spPr/>
    </dgm:pt>
    <dgm:pt modelId="{2A134C48-F651-4889-AF9B-7EA76D987B6E}" type="pres">
      <dgm:prSet presAssocID="{3373DB76-CA47-4771-9EF0-13DDAB6D6EC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1877708-7866-468A-B990-D466F8F9D0DD}" srcId="{9B3BB97A-A226-4AE1-8962-F15F1AE17920}" destId="{5DDE7A65-F8DF-499E-9595-C8889FC4C90D}" srcOrd="0" destOrd="0" parTransId="{D04D3E26-3185-49EA-847F-140DFA877623}" sibTransId="{F924CAE8-F745-4AA1-881F-0B69E06A9725}"/>
    <dgm:cxn modelId="{DEEE9F45-6722-48EE-934B-368259B16055}" type="presOf" srcId="{9B3BB97A-A226-4AE1-8962-F15F1AE17920}" destId="{B29F6BE7-C375-4247-BCFA-6229AD617000}" srcOrd="0" destOrd="0" presId="urn:microsoft.com/office/officeart/2018/2/layout/IconVerticalSolidList"/>
    <dgm:cxn modelId="{DFE92A56-06D5-490B-8778-A5A7B54C6752}" srcId="{9B3BB97A-A226-4AE1-8962-F15F1AE17920}" destId="{3373DB76-CA47-4771-9EF0-13DDAB6D6EC0}" srcOrd="1" destOrd="0" parTransId="{9F617E70-8966-4AAF-826C-99C3D97F6FE5}" sibTransId="{535FB587-A1EC-44CF-96B3-50E4ABE01F2D}"/>
    <dgm:cxn modelId="{6A517DA7-5906-41B4-912C-FCDE5C16D452}" type="presOf" srcId="{5DDE7A65-F8DF-499E-9595-C8889FC4C90D}" destId="{8AF0811C-5A76-4A06-BB27-CCDADBBFD5DB}" srcOrd="0" destOrd="0" presId="urn:microsoft.com/office/officeart/2018/2/layout/IconVerticalSolidList"/>
    <dgm:cxn modelId="{E97913D9-D97E-4392-9819-A75B0FF23E86}" type="presOf" srcId="{3373DB76-CA47-4771-9EF0-13DDAB6D6EC0}" destId="{2A134C48-F651-4889-AF9B-7EA76D987B6E}" srcOrd="0" destOrd="0" presId="urn:microsoft.com/office/officeart/2018/2/layout/IconVerticalSolidList"/>
    <dgm:cxn modelId="{DEC45869-B5BA-40FF-BAA2-2195D89C1C75}" type="presParOf" srcId="{B29F6BE7-C375-4247-BCFA-6229AD617000}" destId="{57A9F753-1445-447D-8B7F-D96CE1469B25}" srcOrd="0" destOrd="0" presId="urn:microsoft.com/office/officeart/2018/2/layout/IconVerticalSolidList"/>
    <dgm:cxn modelId="{220517BC-8C27-46BD-AE48-893E4A8C582D}" type="presParOf" srcId="{57A9F753-1445-447D-8B7F-D96CE1469B25}" destId="{5196C214-F597-467D-BD9C-B7882A0F2988}" srcOrd="0" destOrd="0" presId="urn:microsoft.com/office/officeart/2018/2/layout/IconVerticalSolidList"/>
    <dgm:cxn modelId="{BBAFC0FD-825C-4BB7-A9C2-7EC6701FDE28}" type="presParOf" srcId="{57A9F753-1445-447D-8B7F-D96CE1469B25}" destId="{2A9DFE6B-3AFD-47D4-9F7F-2B1ECDA17B40}" srcOrd="1" destOrd="0" presId="urn:microsoft.com/office/officeart/2018/2/layout/IconVerticalSolidList"/>
    <dgm:cxn modelId="{269D8FD5-7AC0-4673-AB7A-C68C2ABD5735}" type="presParOf" srcId="{57A9F753-1445-447D-8B7F-D96CE1469B25}" destId="{D6F8AF86-91F0-4D4A-96CD-64357978E386}" srcOrd="2" destOrd="0" presId="urn:microsoft.com/office/officeart/2018/2/layout/IconVerticalSolidList"/>
    <dgm:cxn modelId="{8AF23CBF-8731-4E81-B04C-2C8D70655613}" type="presParOf" srcId="{57A9F753-1445-447D-8B7F-D96CE1469B25}" destId="{8AF0811C-5A76-4A06-BB27-CCDADBBFD5DB}" srcOrd="3" destOrd="0" presId="urn:microsoft.com/office/officeart/2018/2/layout/IconVerticalSolidList"/>
    <dgm:cxn modelId="{9A7F647A-D8FA-46FF-87D8-3702DB2D2E06}" type="presParOf" srcId="{B29F6BE7-C375-4247-BCFA-6229AD617000}" destId="{29A1EA60-A1C6-4356-AD6B-725A957E2AAE}" srcOrd="1" destOrd="0" presId="urn:microsoft.com/office/officeart/2018/2/layout/IconVerticalSolidList"/>
    <dgm:cxn modelId="{15701E22-9F5E-4F39-8A30-914BABD0609A}" type="presParOf" srcId="{B29F6BE7-C375-4247-BCFA-6229AD617000}" destId="{ECAE0586-6F76-4D1B-B2B3-BDE01093B0AC}" srcOrd="2" destOrd="0" presId="urn:microsoft.com/office/officeart/2018/2/layout/IconVerticalSolidList"/>
    <dgm:cxn modelId="{3969C4FC-4913-469F-8907-54A606A62884}" type="presParOf" srcId="{ECAE0586-6F76-4D1B-B2B3-BDE01093B0AC}" destId="{B824A508-F575-465C-BF53-F3FCCC7F1D7D}" srcOrd="0" destOrd="0" presId="urn:microsoft.com/office/officeart/2018/2/layout/IconVerticalSolidList"/>
    <dgm:cxn modelId="{AC09F2BD-5826-4A3E-9F31-D45B1D5BE15F}" type="presParOf" srcId="{ECAE0586-6F76-4D1B-B2B3-BDE01093B0AC}" destId="{D7E6645E-CBA4-40C5-8930-4F7F50C01676}" srcOrd="1" destOrd="0" presId="urn:microsoft.com/office/officeart/2018/2/layout/IconVerticalSolidList"/>
    <dgm:cxn modelId="{D822874D-3992-4A88-8B81-94EA39DECFCB}" type="presParOf" srcId="{ECAE0586-6F76-4D1B-B2B3-BDE01093B0AC}" destId="{B5508E45-8397-4F8C-B148-8986A61751A4}" srcOrd="2" destOrd="0" presId="urn:microsoft.com/office/officeart/2018/2/layout/IconVerticalSolidList"/>
    <dgm:cxn modelId="{A5EFC7F5-5006-410B-8AF7-3FEEF402B22C}" type="presParOf" srcId="{ECAE0586-6F76-4D1B-B2B3-BDE01093B0AC}" destId="{2A134C48-F651-4889-AF9B-7EA76D987B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9E720-A0F3-4649-B125-2FB6AF8DA3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11C904C-641B-4E36-9729-EC6514DB1AE5}">
      <dgm:prSet/>
      <dgm:spPr/>
      <dgm:t>
        <a:bodyPr/>
        <a:lstStyle/>
        <a:p>
          <a:r>
            <a:rPr lang="en-US"/>
            <a:t>Smallest units of logical work</a:t>
          </a:r>
        </a:p>
      </dgm:t>
    </dgm:pt>
    <dgm:pt modelId="{D870A8F9-7410-45AC-82E7-C2953CDE033B}" type="parTrans" cxnId="{B3B8D85E-4BCD-465A-AE5C-54DAA602C25C}">
      <dgm:prSet/>
      <dgm:spPr/>
      <dgm:t>
        <a:bodyPr/>
        <a:lstStyle/>
        <a:p>
          <a:endParaRPr lang="en-US"/>
        </a:p>
      </dgm:t>
    </dgm:pt>
    <dgm:pt modelId="{42DEB1EC-EF7A-498E-A227-7E6E4B4D74D7}" type="sibTrans" cxnId="{B3B8D85E-4BCD-465A-AE5C-54DAA602C25C}">
      <dgm:prSet/>
      <dgm:spPr/>
      <dgm:t>
        <a:bodyPr/>
        <a:lstStyle/>
        <a:p>
          <a:endParaRPr lang="en-US"/>
        </a:p>
      </dgm:t>
    </dgm:pt>
    <dgm:pt modelId="{3A7E9EE3-2438-4108-8CBE-5D61E89BB800}">
      <dgm:prSet/>
      <dgm:spPr/>
      <dgm:t>
        <a:bodyPr/>
        <a:lstStyle/>
        <a:p>
          <a:r>
            <a:rPr lang="en-US" dirty="0"/>
            <a:t>Resiliency</a:t>
          </a:r>
        </a:p>
      </dgm:t>
    </dgm:pt>
    <dgm:pt modelId="{F850342F-B2D6-43D4-BF31-BD5AD161C8FD}" type="parTrans" cxnId="{91FE83E7-CAA3-4185-8917-5E102B32DB46}">
      <dgm:prSet/>
      <dgm:spPr/>
      <dgm:t>
        <a:bodyPr/>
        <a:lstStyle/>
        <a:p>
          <a:endParaRPr lang="en-US"/>
        </a:p>
      </dgm:t>
    </dgm:pt>
    <dgm:pt modelId="{EA22F151-1F43-4710-80FD-5DC878B4A603}" type="sibTrans" cxnId="{91FE83E7-CAA3-4185-8917-5E102B32DB46}">
      <dgm:prSet/>
      <dgm:spPr/>
      <dgm:t>
        <a:bodyPr/>
        <a:lstStyle/>
        <a:p>
          <a:endParaRPr lang="en-US"/>
        </a:p>
      </dgm:t>
    </dgm:pt>
    <dgm:pt modelId="{C32A7A3F-8DA3-429D-89BC-8DCEEFBD151D}">
      <dgm:prSet/>
      <dgm:spPr/>
      <dgm:t>
        <a:bodyPr/>
        <a:lstStyle/>
        <a:p>
          <a:r>
            <a:rPr lang="en-US"/>
            <a:t>Different host environments</a:t>
          </a:r>
        </a:p>
      </dgm:t>
    </dgm:pt>
    <dgm:pt modelId="{0AC39F0A-7CC1-4CD9-A360-CD4B60FC8652}" type="parTrans" cxnId="{05EB0C5A-12D9-4B0C-9288-586E271C38DF}">
      <dgm:prSet/>
      <dgm:spPr/>
      <dgm:t>
        <a:bodyPr/>
        <a:lstStyle/>
        <a:p>
          <a:endParaRPr lang="en-US"/>
        </a:p>
      </dgm:t>
    </dgm:pt>
    <dgm:pt modelId="{CCCB9A41-2B3F-49AF-A87C-96D6739EE3A2}" type="sibTrans" cxnId="{05EB0C5A-12D9-4B0C-9288-586E271C38DF}">
      <dgm:prSet/>
      <dgm:spPr/>
      <dgm:t>
        <a:bodyPr/>
        <a:lstStyle/>
        <a:p>
          <a:endParaRPr lang="en-US"/>
        </a:p>
      </dgm:t>
    </dgm:pt>
    <dgm:pt modelId="{9400AA81-16DE-44FA-B566-C625BCCC8380}">
      <dgm:prSet/>
      <dgm:spPr/>
      <dgm:t>
        <a:bodyPr/>
        <a:lstStyle/>
        <a:p>
          <a:r>
            <a:rPr lang="en-US"/>
            <a:t>No dependency conflicts</a:t>
          </a:r>
        </a:p>
      </dgm:t>
    </dgm:pt>
    <dgm:pt modelId="{E1B55F99-9806-4928-AFC5-B5FF2319CBDB}" type="parTrans" cxnId="{8E427455-C451-4FF9-9542-7B0438D1DD2E}">
      <dgm:prSet/>
      <dgm:spPr/>
      <dgm:t>
        <a:bodyPr/>
        <a:lstStyle/>
        <a:p>
          <a:endParaRPr lang="en-US"/>
        </a:p>
      </dgm:t>
    </dgm:pt>
    <dgm:pt modelId="{A509277F-1F31-43A8-B006-5EFDC8724643}" type="sibTrans" cxnId="{8E427455-C451-4FF9-9542-7B0438D1DD2E}">
      <dgm:prSet/>
      <dgm:spPr/>
      <dgm:t>
        <a:bodyPr/>
        <a:lstStyle/>
        <a:p>
          <a:endParaRPr lang="en-US"/>
        </a:p>
      </dgm:t>
    </dgm:pt>
    <dgm:pt modelId="{5DCC8FEC-29E0-45A9-A1D3-B1B694B1F620}">
      <dgm:prSet/>
      <dgm:spPr/>
      <dgm:t>
        <a:bodyPr/>
        <a:lstStyle/>
        <a:p>
          <a:r>
            <a:rPr lang="en-US"/>
            <a:t>Scale up units independently as needed</a:t>
          </a:r>
        </a:p>
      </dgm:t>
    </dgm:pt>
    <dgm:pt modelId="{CB9D8C64-BF85-4B94-B932-908C3D5B385E}" type="parTrans" cxnId="{77EB1843-7097-4D58-9566-A2EAA87613B7}">
      <dgm:prSet/>
      <dgm:spPr/>
      <dgm:t>
        <a:bodyPr/>
        <a:lstStyle/>
        <a:p>
          <a:endParaRPr lang="en-US"/>
        </a:p>
      </dgm:t>
    </dgm:pt>
    <dgm:pt modelId="{3BC96152-FFF1-4B7F-9A8A-19EB7AF01F15}" type="sibTrans" cxnId="{77EB1843-7097-4D58-9566-A2EAA87613B7}">
      <dgm:prSet/>
      <dgm:spPr/>
      <dgm:t>
        <a:bodyPr/>
        <a:lstStyle/>
        <a:p>
          <a:endParaRPr lang="en-US"/>
        </a:p>
      </dgm:t>
    </dgm:pt>
    <dgm:pt modelId="{C78E9F87-41AC-423C-96A0-CDB50ACE4FFE}">
      <dgm:prSet/>
      <dgm:spPr/>
      <dgm:t>
        <a:bodyPr/>
        <a:lstStyle/>
        <a:p>
          <a:r>
            <a:rPr lang="en-US"/>
            <a:t>Externalize concerns to where they are best handled</a:t>
          </a:r>
        </a:p>
      </dgm:t>
    </dgm:pt>
    <dgm:pt modelId="{59BC7DE8-DD74-4C89-AAE1-3C5C3BA8CF7B}" type="parTrans" cxnId="{58CB429F-EF76-4D2F-95D7-EB790034B3D8}">
      <dgm:prSet/>
      <dgm:spPr/>
      <dgm:t>
        <a:bodyPr/>
        <a:lstStyle/>
        <a:p>
          <a:endParaRPr lang="en-US"/>
        </a:p>
      </dgm:t>
    </dgm:pt>
    <dgm:pt modelId="{B6281C3D-EA10-461C-8B5A-924818EF74AA}" type="sibTrans" cxnId="{58CB429F-EF76-4D2F-95D7-EB790034B3D8}">
      <dgm:prSet/>
      <dgm:spPr/>
      <dgm:t>
        <a:bodyPr/>
        <a:lstStyle/>
        <a:p>
          <a:endParaRPr lang="en-US"/>
        </a:p>
      </dgm:t>
    </dgm:pt>
    <dgm:pt modelId="{5286986B-0843-4F69-A087-A75CA683BDF2}">
      <dgm:prSet/>
      <dgm:spPr/>
      <dgm:t>
        <a:bodyPr/>
        <a:lstStyle/>
        <a:p>
          <a:r>
            <a:rPr lang="en-US"/>
            <a:t>Multistage builds for consistent build and runtime environments</a:t>
          </a:r>
        </a:p>
      </dgm:t>
    </dgm:pt>
    <dgm:pt modelId="{E39851D2-B832-46D2-88B9-DD44B98D1EB9}" type="parTrans" cxnId="{D1DA7347-A03A-43EE-9F1C-09A47558F03E}">
      <dgm:prSet/>
      <dgm:spPr/>
      <dgm:t>
        <a:bodyPr/>
        <a:lstStyle/>
        <a:p>
          <a:endParaRPr lang="en-US"/>
        </a:p>
      </dgm:t>
    </dgm:pt>
    <dgm:pt modelId="{7800823C-7F40-4190-96CC-9B70B3410B9C}" type="sibTrans" cxnId="{D1DA7347-A03A-43EE-9F1C-09A47558F03E}">
      <dgm:prSet/>
      <dgm:spPr/>
      <dgm:t>
        <a:bodyPr/>
        <a:lstStyle/>
        <a:p>
          <a:endParaRPr lang="en-US"/>
        </a:p>
      </dgm:t>
    </dgm:pt>
    <dgm:pt modelId="{9A95F4C2-129A-4B4C-8C05-90F57146D144}" type="pres">
      <dgm:prSet presAssocID="{C9B9E720-A0F3-4649-B125-2FB6AF8DA349}" presName="root" presStyleCnt="0">
        <dgm:presLayoutVars>
          <dgm:dir/>
          <dgm:resizeHandles val="exact"/>
        </dgm:presLayoutVars>
      </dgm:prSet>
      <dgm:spPr/>
    </dgm:pt>
    <dgm:pt modelId="{F5173B3F-7716-4564-BC60-150CFF23ED7F}" type="pres">
      <dgm:prSet presAssocID="{B11C904C-641B-4E36-9729-EC6514DB1AE5}" presName="compNode" presStyleCnt="0"/>
      <dgm:spPr/>
    </dgm:pt>
    <dgm:pt modelId="{50EA2D28-33F5-4337-8C75-1B1833E16D0E}" type="pres">
      <dgm:prSet presAssocID="{B11C904C-641B-4E36-9729-EC6514DB1AE5}" presName="bgRect" presStyleLbl="bgShp" presStyleIdx="0" presStyleCnt="7"/>
      <dgm:spPr/>
    </dgm:pt>
    <dgm:pt modelId="{4CCC4FA2-D344-466C-8B04-9B33C6636DA6}" type="pres">
      <dgm:prSet presAssocID="{B11C904C-641B-4E36-9729-EC6514DB1AE5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stem"/>
        </a:ext>
      </dgm:extLst>
    </dgm:pt>
    <dgm:pt modelId="{FC0875E3-A52C-41D4-9E27-15B896D5A574}" type="pres">
      <dgm:prSet presAssocID="{B11C904C-641B-4E36-9729-EC6514DB1AE5}" presName="spaceRect" presStyleCnt="0"/>
      <dgm:spPr/>
    </dgm:pt>
    <dgm:pt modelId="{5C0BC4CE-95F8-455F-A5A0-4CC5CB4291A7}" type="pres">
      <dgm:prSet presAssocID="{B11C904C-641B-4E36-9729-EC6514DB1AE5}" presName="parTx" presStyleLbl="revTx" presStyleIdx="0" presStyleCnt="7">
        <dgm:presLayoutVars>
          <dgm:chMax val="0"/>
          <dgm:chPref val="0"/>
        </dgm:presLayoutVars>
      </dgm:prSet>
      <dgm:spPr/>
    </dgm:pt>
    <dgm:pt modelId="{D2FDF383-426E-4D54-AF38-680379FD3F80}" type="pres">
      <dgm:prSet presAssocID="{42DEB1EC-EF7A-498E-A227-7E6E4B4D74D7}" presName="sibTrans" presStyleCnt="0"/>
      <dgm:spPr/>
    </dgm:pt>
    <dgm:pt modelId="{F5D436D5-D900-4B73-9F26-2A36B40C92A2}" type="pres">
      <dgm:prSet presAssocID="{3A7E9EE3-2438-4108-8CBE-5D61E89BB800}" presName="compNode" presStyleCnt="0"/>
      <dgm:spPr/>
    </dgm:pt>
    <dgm:pt modelId="{CC322BFB-DFEC-49AC-B421-4750BCD4369C}" type="pres">
      <dgm:prSet presAssocID="{3A7E9EE3-2438-4108-8CBE-5D61E89BB800}" presName="bgRect" presStyleLbl="bgShp" presStyleIdx="1" presStyleCnt="7"/>
      <dgm:spPr/>
    </dgm:pt>
    <dgm:pt modelId="{037BF500-EE72-45B4-B6F1-0C06B6152D82}" type="pres">
      <dgm:prSet presAssocID="{3A7E9EE3-2438-4108-8CBE-5D61E89BB80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Outline"/>
        </a:ext>
      </dgm:extLst>
    </dgm:pt>
    <dgm:pt modelId="{AA3035DA-10F3-43A3-B0CC-70049EF999F8}" type="pres">
      <dgm:prSet presAssocID="{3A7E9EE3-2438-4108-8CBE-5D61E89BB800}" presName="spaceRect" presStyleCnt="0"/>
      <dgm:spPr/>
    </dgm:pt>
    <dgm:pt modelId="{2C0F1574-E992-4781-8532-911ACB0CEB8D}" type="pres">
      <dgm:prSet presAssocID="{3A7E9EE3-2438-4108-8CBE-5D61E89BB800}" presName="parTx" presStyleLbl="revTx" presStyleIdx="1" presStyleCnt="7">
        <dgm:presLayoutVars>
          <dgm:chMax val="0"/>
          <dgm:chPref val="0"/>
        </dgm:presLayoutVars>
      </dgm:prSet>
      <dgm:spPr/>
    </dgm:pt>
    <dgm:pt modelId="{9FD3398A-50C8-436F-90A4-384D72F5AB4D}" type="pres">
      <dgm:prSet presAssocID="{EA22F151-1F43-4710-80FD-5DC878B4A603}" presName="sibTrans" presStyleCnt="0"/>
      <dgm:spPr/>
    </dgm:pt>
    <dgm:pt modelId="{E2180290-1398-46F1-B538-B43058CE2C30}" type="pres">
      <dgm:prSet presAssocID="{C32A7A3F-8DA3-429D-89BC-8DCEEFBD151D}" presName="compNode" presStyleCnt="0"/>
      <dgm:spPr/>
    </dgm:pt>
    <dgm:pt modelId="{4BFBF355-0D15-4615-8977-1D76AC5A9C4C}" type="pres">
      <dgm:prSet presAssocID="{C32A7A3F-8DA3-429D-89BC-8DCEEFBD151D}" presName="bgRect" presStyleLbl="bgShp" presStyleIdx="2" presStyleCnt="7"/>
      <dgm:spPr/>
    </dgm:pt>
    <dgm:pt modelId="{464464C9-18B4-4577-B798-FD0DB9290E49}" type="pres">
      <dgm:prSet presAssocID="{C32A7A3F-8DA3-429D-89BC-8DCEEFBD151D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vings"/>
        </a:ext>
      </dgm:extLst>
    </dgm:pt>
    <dgm:pt modelId="{5233B119-3817-408A-98E4-75B56A1B41D9}" type="pres">
      <dgm:prSet presAssocID="{C32A7A3F-8DA3-429D-89BC-8DCEEFBD151D}" presName="spaceRect" presStyleCnt="0"/>
      <dgm:spPr/>
    </dgm:pt>
    <dgm:pt modelId="{72540235-5D3C-4EED-97CA-725D77816801}" type="pres">
      <dgm:prSet presAssocID="{C32A7A3F-8DA3-429D-89BC-8DCEEFBD151D}" presName="parTx" presStyleLbl="revTx" presStyleIdx="2" presStyleCnt="7">
        <dgm:presLayoutVars>
          <dgm:chMax val="0"/>
          <dgm:chPref val="0"/>
        </dgm:presLayoutVars>
      </dgm:prSet>
      <dgm:spPr/>
    </dgm:pt>
    <dgm:pt modelId="{DFC2AA09-222E-459A-A6E9-5BF6C6672427}" type="pres">
      <dgm:prSet presAssocID="{CCCB9A41-2B3F-49AF-A87C-96D6739EE3A2}" presName="sibTrans" presStyleCnt="0"/>
      <dgm:spPr/>
    </dgm:pt>
    <dgm:pt modelId="{D6CD0C6B-2B74-4EA6-AE1F-60E147817131}" type="pres">
      <dgm:prSet presAssocID="{9400AA81-16DE-44FA-B566-C625BCCC8380}" presName="compNode" presStyleCnt="0"/>
      <dgm:spPr/>
    </dgm:pt>
    <dgm:pt modelId="{EDD3174E-8767-48EC-B802-32A3BDB8F1C8}" type="pres">
      <dgm:prSet presAssocID="{9400AA81-16DE-44FA-B566-C625BCCC8380}" presName="bgRect" presStyleLbl="bgShp" presStyleIdx="3" presStyleCnt="7"/>
      <dgm:spPr/>
    </dgm:pt>
    <dgm:pt modelId="{B0E0C802-7DA4-49D8-9B7E-0C6A6B9E2BCD}" type="pres">
      <dgm:prSet presAssocID="{9400AA81-16DE-44FA-B566-C625BCCC838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ed"/>
        </a:ext>
      </dgm:extLst>
    </dgm:pt>
    <dgm:pt modelId="{ADB800EE-5337-442A-B843-C5F37D5296A1}" type="pres">
      <dgm:prSet presAssocID="{9400AA81-16DE-44FA-B566-C625BCCC8380}" presName="spaceRect" presStyleCnt="0"/>
      <dgm:spPr/>
    </dgm:pt>
    <dgm:pt modelId="{AEB8FDD2-1B27-4501-B709-360B81730399}" type="pres">
      <dgm:prSet presAssocID="{9400AA81-16DE-44FA-B566-C625BCCC8380}" presName="parTx" presStyleLbl="revTx" presStyleIdx="3" presStyleCnt="7">
        <dgm:presLayoutVars>
          <dgm:chMax val="0"/>
          <dgm:chPref val="0"/>
        </dgm:presLayoutVars>
      </dgm:prSet>
      <dgm:spPr/>
    </dgm:pt>
    <dgm:pt modelId="{78114789-A0E2-45D6-AA98-7290B4B6786D}" type="pres">
      <dgm:prSet presAssocID="{A509277F-1F31-43A8-B006-5EFDC8724643}" presName="sibTrans" presStyleCnt="0"/>
      <dgm:spPr/>
    </dgm:pt>
    <dgm:pt modelId="{20B3CD1C-5ABB-4567-8B06-0ED68CB582CA}" type="pres">
      <dgm:prSet presAssocID="{5DCC8FEC-29E0-45A9-A1D3-B1B694B1F620}" presName="compNode" presStyleCnt="0"/>
      <dgm:spPr/>
    </dgm:pt>
    <dgm:pt modelId="{C78F234C-80EC-4E07-9D78-DC8C448312BC}" type="pres">
      <dgm:prSet presAssocID="{5DCC8FEC-29E0-45A9-A1D3-B1B694B1F620}" presName="bgRect" presStyleLbl="bgShp" presStyleIdx="4" presStyleCnt="7"/>
      <dgm:spPr/>
    </dgm:pt>
    <dgm:pt modelId="{FA3B6C24-BC39-41F5-97FF-AACFF15CD89C}" type="pres">
      <dgm:prSet presAssocID="{5DCC8FEC-29E0-45A9-A1D3-B1B694B1F62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Up"/>
        </a:ext>
      </dgm:extLst>
    </dgm:pt>
    <dgm:pt modelId="{D9889D8F-CE09-4920-9A89-DDB9F00DAE3F}" type="pres">
      <dgm:prSet presAssocID="{5DCC8FEC-29E0-45A9-A1D3-B1B694B1F620}" presName="spaceRect" presStyleCnt="0"/>
      <dgm:spPr/>
    </dgm:pt>
    <dgm:pt modelId="{302A65FA-4BED-4F2B-9059-A4AC56A6E900}" type="pres">
      <dgm:prSet presAssocID="{5DCC8FEC-29E0-45A9-A1D3-B1B694B1F620}" presName="parTx" presStyleLbl="revTx" presStyleIdx="4" presStyleCnt="7">
        <dgm:presLayoutVars>
          <dgm:chMax val="0"/>
          <dgm:chPref val="0"/>
        </dgm:presLayoutVars>
      </dgm:prSet>
      <dgm:spPr/>
    </dgm:pt>
    <dgm:pt modelId="{D6335186-A83F-4DE1-9041-3D8CA4998965}" type="pres">
      <dgm:prSet presAssocID="{3BC96152-FFF1-4B7F-9A8A-19EB7AF01F15}" presName="sibTrans" presStyleCnt="0"/>
      <dgm:spPr/>
    </dgm:pt>
    <dgm:pt modelId="{5BFB2941-DD0A-4B23-A86D-C0DBD956AE02}" type="pres">
      <dgm:prSet presAssocID="{C78E9F87-41AC-423C-96A0-CDB50ACE4FFE}" presName="compNode" presStyleCnt="0"/>
      <dgm:spPr/>
    </dgm:pt>
    <dgm:pt modelId="{AACB4158-8A2C-4179-BD32-3898714C7906}" type="pres">
      <dgm:prSet presAssocID="{C78E9F87-41AC-423C-96A0-CDB50ACE4FFE}" presName="bgRect" presStyleLbl="bgShp" presStyleIdx="5" presStyleCnt="7"/>
      <dgm:spPr/>
    </dgm:pt>
    <dgm:pt modelId="{F507796F-A68D-4FCA-9CA7-7ADBED6BA5B1}" type="pres">
      <dgm:prSet presAssocID="{C78E9F87-41AC-423C-96A0-CDB50ACE4FF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Secure"/>
        </a:ext>
      </dgm:extLst>
    </dgm:pt>
    <dgm:pt modelId="{AD66EDC7-DFDF-48AC-9239-44C4D632C71B}" type="pres">
      <dgm:prSet presAssocID="{C78E9F87-41AC-423C-96A0-CDB50ACE4FFE}" presName="spaceRect" presStyleCnt="0"/>
      <dgm:spPr/>
    </dgm:pt>
    <dgm:pt modelId="{C586FA6B-C2FD-47DE-93DF-B8D9FC92E110}" type="pres">
      <dgm:prSet presAssocID="{C78E9F87-41AC-423C-96A0-CDB50ACE4FFE}" presName="parTx" presStyleLbl="revTx" presStyleIdx="5" presStyleCnt="7">
        <dgm:presLayoutVars>
          <dgm:chMax val="0"/>
          <dgm:chPref val="0"/>
        </dgm:presLayoutVars>
      </dgm:prSet>
      <dgm:spPr/>
    </dgm:pt>
    <dgm:pt modelId="{573C7162-83DB-4227-996F-AC7163B9DAE5}" type="pres">
      <dgm:prSet presAssocID="{B6281C3D-EA10-461C-8B5A-924818EF74AA}" presName="sibTrans" presStyleCnt="0"/>
      <dgm:spPr/>
    </dgm:pt>
    <dgm:pt modelId="{A55FE908-8691-46E0-AF2A-53B15149AD73}" type="pres">
      <dgm:prSet presAssocID="{5286986B-0843-4F69-A087-A75CA683BDF2}" presName="compNode" presStyleCnt="0"/>
      <dgm:spPr/>
    </dgm:pt>
    <dgm:pt modelId="{82F7CB90-3A86-483E-AFFB-8099FFBAB8D6}" type="pres">
      <dgm:prSet presAssocID="{5286986B-0843-4F69-A087-A75CA683BDF2}" presName="bgRect" presStyleLbl="bgShp" presStyleIdx="6" presStyleCnt="7"/>
      <dgm:spPr/>
    </dgm:pt>
    <dgm:pt modelId="{302ADFAD-E41F-427C-BCBD-99E32136B5ED}" type="pres">
      <dgm:prSet presAssocID="{5286986B-0843-4F69-A087-A75CA683BDF2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DCEDB5FA-188D-4FF3-9E58-E7B1D4CCF882}" type="pres">
      <dgm:prSet presAssocID="{5286986B-0843-4F69-A087-A75CA683BDF2}" presName="spaceRect" presStyleCnt="0"/>
      <dgm:spPr/>
    </dgm:pt>
    <dgm:pt modelId="{11B56FA2-106B-4E3C-93A9-431ADA299B5C}" type="pres">
      <dgm:prSet presAssocID="{5286986B-0843-4F69-A087-A75CA683BDF2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45D5A2F-B31B-43FA-B7E4-67E85EF45BC7}" type="presOf" srcId="{C9B9E720-A0F3-4649-B125-2FB6AF8DA349}" destId="{9A95F4C2-129A-4B4C-8C05-90F57146D144}" srcOrd="0" destOrd="0" presId="urn:microsoft.com/office/officeart/2018/2/layout/IconVerticalSolidList"/>
    <dgm:cxn modelId="{B3B8D85E-4BCD-465A-AE5C-54DAA602C25C}" srcId="{C9B9E720-A0F3-4649-B125-2FB6AF8DA349}" destId="{B11C904C-641B-4E36-9729-EC6514DB1AE5}" srcOrd="0" destOrd="0" parTransId="{D870A8F9-7410-45AC-82E7-C2953CDE033B}" sibTransId="{42DEB1EC-EF7A-498E-A227-7E6E4B4D74D7}"/>
    <dgm:cxn modelId="{77EB1843-7097-4D58-9566-A2EAA87613B7}" srcId="{C9B9E720-A0F3-4649-B125-2FB6AF8DA349}" destId="{5DCC8FEC-29E0-45A9-A1D3-B1B694B1F620}" srcOrd="4" destOrd="0" parTransId="{CB9D8C64-BF85-4B94-B932-908C3D5B385E}" sibTransId="{3BC96152-FFF1-4B7F-9A8A-19EB7AF01F15}"/>
    <dgm:cxn modelId="{330C4E65-44FD-4223-A109-A4CC94E3B917}" type="presOf" srcId="{C78E9F87-41AC-423C-96A0-CDB50ACE4FFE}" destId="{C586FA6B-C2FD-47DE-93DF-B8D9FC92E110}" srcOrd="0" destOrd="0" presId="urn:microsoft.com/office/officeart/2018/2/layout/IconVerticalSolidList"/>
    <dgm:cxn modelId="{D1DA7347-A03A-43EE-9F1C-09A47558F03E}" srcId="{C9B9E720-A0F3-4649-B125-2FB6AF8DA349}" destId="{5286986B-0843-4F69-A087-A75CA683BDF2}" srcOrd="6" destOrd="0" parTransId="{E39851D2-B832-46D2-88B9-DD44B98D1EB9}" sibTransId="{7800823C-7F40-4190-96CC-9B70B3410B9C}"/>
    <dgm:cxn modelId="{BD54FB6F-ADE7-41D7-8F39-BABA69DCFC46}" type="presOf" srcId="{B11C904C-641B-4E36-9729-EC6514DB1AE5}" destId="{5C0BC4CE-95F8-455F-A5A0-4CC5CB4291A7}" srcOrd="0" destOrd="0" presId="urn:microsoft.com/office/officeart/2018/2/layout/IconVerticalSolidList"/>
    <dgm:cxn modelId="{8E427455-C451-4FF9-9542-7B0438D1DD2E}" srcId="{C9B9E720-A0F3-4649-B125-2FB6AF8DA349}" destId="{9400AA81-16DE-44FA-B566-C625BCCC8380}" srcOrd="3" destOrd="0" parTransId="{E1B55F99-9806-4928-AFC5-B5FF2319CBDB}" sibTransId="{A509277F-1F31-43A8-B006-5EFDC8724643}"/>
    <dgm:cxn modelId="{05EB0C5A-12D9-4B0C-9288-586E271C38DF}" srcId="{C9B9E720-A0F3-4649-B125-2FB6AF8DA349}" destId="{C32A7A3F-8DA3-429D-89BC-8DCEEFBD151D}" srcOrd="2" destOrd="0" parTransId="{0AC39F0A-7CC1-4CD9-A360-CD4B60FC8652}" sibTransId="{CCCB9A41-2B3F-49AF-A87C-96D6739EE3A2}"/>
    <dgm:cxn modelId="{75F6A499-7320-48A3-89C3-57D1ED2A08F4}" type="presOf" srcId="{3A7E9EE3-2438-4108-8CBE-5D61E89BB800}" destId="{2C0F1574-E992-4781-8532-911ACB0CEB8D}" srcOrd="0" destOrd="0" presId="urn:microsoft.com/office/officeart/2018/2/layout/IconVerticalSolidList"/>
    <dgm:cxn modelId="{58CB429F-EF76-4D2F-95D7-EB790034B3D8}" srcId="{C9B9E720-A0F3-4649-B125-2FB6AF8DA349}" destId="{C78E9F87-41AC-423C-96A0-CDB50ACE4FFE}" srcOrd="5" destOrd="0" parTransId="{59BC7DE8-DD74-4C89-AAE1-3C5C3BA8CF7B}" sibTransId="{B6281C3D-EA10-461C-8B5A-924818EF74AA}"/>
    <dgm:cxn modelId="{42D505A4-029C-4CFC-9BA5-349DFEC7AF9C}" type="presOf" srcId="{9400AA81-16DE-44FA-B566-C625BCCC8380}" destId="{AEB8FDD2-1B27-4501-B709-360B81730399}" srcOrd="0" destOrd="0" presId="urn:microsoft.com/office/officeart/2018/2/layout/IconVerticalSolidList"/>
    <dgm:cxn modelId="{E10337D0-24D6-44AD-9D73-619CA24A9922}" type="presOf" srcId="{C32A7A3F-8DA3-429D-89BC-8DCEEFBD151D}" destId="{72540235-5D3C-4EED-97CA-725D77816801}" srcOrd="0" destOrd="0" presId="urn:microsoft.com/office/officeart/2018/2/layout/IconVerticalSolidList"/>
    <dgm:cxn modelId="{E51316DB-2618-4573-B34E-67BB6F93BAB6}" type="presOf" srcId="{5286986B-0843-4F69-A087-A75CA683BDF2}" destId="{11B56FA2-106B-4E3C-93A9-431ADA299B5C}" srcOrd="0" destOrd="0" presId="urn:microsoft.com/office/officeart/2018/2/layout/IconVerticalSolidList"/>
    <dgm:cxn modelId="{91FE83E7-CAA3-4185-8917-5E102B32DB46}" srcId="{C9B9E720-A0F3-4649-B125-2FB6AF8DA349}" destId="{3A7E9EE3-2438-4108-8CBE-5D61E89BB800}" srcOrd="1" destOrd="0" parTransId="{F850342F-B2D6-43D4-BF31-BD5AD161C8FD}" sibTransId="{EA22F151-1F43-4710-80FD-5DC878B4A603}"/>
    <dgm:cxn modelId="{F7AD71E8-BA3A-403B-AC81-D7D979BB0D6E}" type="presOf" srcId="{5DCC8FEC-29E0-45A9-A1D3-B1B694B1F620}" destId="{302A65FA-4BED-4F2B-9059-A4AC56A6E900}" srcOrd="0" destOrd="0" presId="urn:microsoft.com/office/officeart/2018/2/layout/IconVerticalSolidList"/>
    <dgm:cxn modelId="{5E2A45C8-5332-4E76-8661-EF148C7F370D}" type="presParOf" srcId="{9A95F4C2-129A-4B4C-8C05-90F57146D144}" destId="{F5173B3F-7716-4564-BC60-150CFF23ED7F}" srcOrd="0" destOrd="0" presId="urn:microsoft.com/office/officeart/2018/2/layout/IconVerticalSolidList"/>
    <dgm:cxn modelId="{F8A25F43-6812-4D49-AD2E-B5A620BCA29D}" type="presParOf" srcId="{F5173B3F-7716-4564-BC60-150CFF23ED7F}" destId="{50EA2D28-33F5-4337-8C75-1B1833E16D0E}" srcOrd="0" destOrd="0" presId="urn:microsoft.com/office/officeart/2018/2/layout/IconVerticalSolidList"/>
    <dgm:cxn modelId="{0BE6DF5F-4B92-4FE3-949E-F4D9D52CF2BB}" type="presParOf" srcId="{F5173B3F-7716-4564-BC60-150CFF23ED7F}" destId="{4CCC4FA2-D344-466C-8B04-9B33C6636DA6}" srcOrd="1" destOrd="0" presId="urn:microsoft.com/office/officeart/2018/2/layout/IconVerticalSolidList"/>
    <dgm:cxn modelId="{21676BB0-CE2C-4381-BD0E-81DD53BEA5DB}" type="presParOf" srcId="{F5173B3F-7716-4564-BC60-150CFF23ED7F}" destId="{FC0875E3-A52C-41D4-9E27-15B896D5A574}" srcOrd="2" destOrd="0" presId="urn:microsoft.com/office/officeart/2018/2/layout/IconVerticalSolidList"/>
    <dgm:cxn modelId="{56F4E295-24E9-4849-93F7-2C5251FDF3B4}" type="presParOf" srcId="{F5173B3F-7716-4564-BC60-150CFF23ED7F}" destId="{5C0BC4CE-95F8-455F-A5A0-4CC5CB4291A7}" srcOrd="3" destOrd="0" presId="urn:microsoft.com/office/officeart/2018/2/layout/IconVerticalSolidList"/>
    <dgm:cxn modelId="{B6D20803-263D-42EE-9C52-C94001317F66}" type="presParOf" srcId="{9A95F4C2-129A-4B4C-8C05-90F57146D144}" destId="{D2FDF383-426E-4D54-AF38-680379FD3F80}" srcOrd="1" destOrd="0" presId="urn:microsoft.com/office/officeart/2018/2/layout/IconVerticalSolidList"/>
    <dgm:cxn modelId="{34D08B7F-E736-4C78-BF9B-CFA452860FBF}" type="presParOf" srcId="{9A95F4C2-129A-4B4C-8C05-90F57146D144}" destId="{F5D436D5-D900-4B73-9F26-2A36B40C92A2}" srcOrd="2" destOrd="0" presId="urn:microsoft.com/office/officeart/2018/2/layout/IconVerticalSolidList"/>
    <dgm:cxn modelId="{3CFE8788-B023-459B-987E-4AB028F3A10F}" type="presParOf" srcId="{F5D436D5-D900-4B73-9F26-2A36B40C92A2}" destId="{CC322BFB-DFEC-49AC-B421-4750BCD4369C}" srcOrd="0" destOrd="0" presId="urn:microsoft.com/office/officeart/2018/2/layout/IconVerticalSolidList"/>
    <dgm:cxn modelId="{669D105C-DA4C-48C4-AE11-7E6E3FD06297}" type="presParOf" srcId="{F5D436D5-D900-4B73-9F26-2A36B40C92A2}" destId="{037BF500-EE72-45B4-B6F1-0C06B6152D82}" srcOrd="1" destOrd="0" presId="urn:microsoft.com/office/officeart/2018/2/layout/IconVerticalSolidList"/>
    <dgm:cxn modelId="{F19AF48A-434F-4425-ABEF-3F44AF05B8D5}" type="presParOf" srcId="{F5D436D5-D900-4B73-9F26-2A36B40C92A2}" destId="{AA3035DA-10F3-43A3-B0CC-70049EF999F8}" srcOrd="2" destOrd="0" presId="urn:microsoft.com/office/officeart/2018/2/layout/IconVerticalSolidList"/>
    <dgm:cxn modelId="{53EC8B0C-0473-4BE4-8F60-98428826DBF9}" type="presParOf" srcId="{F5D436D5-D900-4B73-9F26-2A36B40C92A2}" destId="{2C0F1574-E992-4781-8532-911ACB0CEB8D}" srcOrd="3" destOrd="0" presId="urn:microsoft.com/office/officeart/2018/2/layout/IconVerticalSolidList"/>
    <dgm:cxn modelId="{BBCFC7E4-6F96-4017-AA8C-0C453EB1A8F8}" type="presParOf" srcId="{9A95F4C2-129A-4B4C-8C05-90F57146D144}" destId="{9FD3398A-50C8-436F-90A4-384D72F5AB4D}" srcOrd="3" destOrd="0" presId="urn:microsoft.com/office/officeart/2018/2/layout/IconVerticalSolidList"/>
    <dgm:cxn modelId="{E650ABBA-478D-42F4-8656-CC496DBCD6FA}" type="presParOf" srcId="{9A95F4C2-129A-4B4C-8C05-90F57146D144}" destId="{E2180290-1398-46F1-B538-B43058CE2C30}" srcOrd="4" destOrd="0" presId="urn:microsoft.com/office/officeart/2018/2/layout/IconVerticalSolidList"/>
    <dgm:cxn modelId="{FD7EB816-B25B-456D-B46A-9CE4DE6F6D0B}" type="presParOf" srcId="{E2180290-1398-46F1-B538-B43058CE2C30}" destId="{4BFBF355-0D15-4615-8977-1D76AC5A9C4C}" srcOrd="0" destOrd="0" presId="urn:microsoft.com/office/officeart/2018/2/layout/IconVerticalSolidList"/>
    <dgm:cxn modelId="{12B95BF4-1C85-4B0F-8AA5-C052DA0C5729}" type="presParOf" srcId="{E2180290-1398-46F1-B538-B43058CE2C30}" destId="{464464C9-18B4-4577-B798-FD0DB9290E49}" srcOrd="1" destOrd="0" presId="urn:microsoft.com/office/officeart/2018/2/layout/IconVerticalSolidList"/>
    <dgm:cxn modelId="{E41B2EFD-156C-47F1-9D79-DFC92A7ECFB8}" type="presParOf" srcId="{E2180290-1398-46F1-B538-B43058CE2C30}" destId="{5233B119-3817-408A-98E4-75B56A1B41D9}" srcOrd="2" destOrd="0" presId="urn:microsoft.com/office/officeart/2018/2/layout/IconVerticalSolidList"/>
    <dgm:cxn modelId="{03BD2A41-6BBF-4F66-86DA-DA3E8EE71CC5}" type="presParOf" srcId="{E2180290-1398-46F1-B538-B43058CE2C30}" destId="{72540235-5D3C-4EED-97CA-725D77816801}" srcOrd="3" destOrd="0" presId="urn:microsoft.com/office/officeart/2018/2/layout/IconVerticalSolidList"/>
    <dgm:cxn modelId="{56BEE0BB-BD06-4E5E-BEE7-5245DE10AA57}" type="presParOf" srcId="{9A95F4C2-129A-4B4C-8C05-90F57146D144}" destId="{DFC2AA09-222E-459A-A6E9-5BF6C6672427}" srcOrd="5" destOrd="0" presId="urn:microsoft.com/office/officeart/2018/2/layout/IconVerticalSolidList"/>
    <dgm:cxn modelId="{47DE8AB4-F320-4B68-B9CD-243A6F7ED373}" type="presParOf" srcId="{9A95F4C2-129A-4B4C-8C05-90F57146D144}" destId="{D6CD0C6B-2B74-4EA6-AE1F-60E147817131}" srcOrd="6" destOrd="0" presId="urn:microsoft.com/office/officeart/2018/2/layout/IconVerticalSolidList"/>
    <dgm:cxn modelId="{B983F677-BCA7-4D01-823D-25F8AD208665}" type="presParOf" srcId="{D6CD0C6B-2B74-4EA6-AE1F-60E147817131}" destId="{EDD3174E-8767-48EC-B802-32A3BDB8F1C8}" srcOrd="0" destOrd="0" presId="urn:microsoft.com/office/officeart/2018/2/layout/IconVerticalSolidList"/>
    <dgm:cxn modelId="{B051263A-8DDA-4CC6-9E65-539748E2CC93}" type="presParOf" srcId="{D6CD0C6B-2B74-4EA6-AE1F-60E147817131}" destId="{B0E0C802-7DA4-49D8-9B7E-0C6A6B9E2BCD}" srcOrd="1" destOrd="0" presId="urn:microsoft.com/office/officeart/2018/2/layout/IconVerticalSolidList"/>
    <dgm:cxn modelId="{FBCEC08E-00C6-46D7-8F33-BA573352FB38}" type="presParOf" srcId="{D6CD0C6B-2B74-4EA6-AE1F-60E147817131}" destId="{ADB800EE-5337-442A-B843-C5F37D5296A1}" srcOrd="2" destOrd="0" presId="urn:microsoft.com/office/officeart/2018/2/layout/IconVerticalSolidList"/>
    <dgm:cxn modelId="{DCF4E092-0A1C-4BFF-8301-F3B808AAC48D}" type="presParOf" srcId="{D6CD0C6B-2B74-4EA6-AE1F-60E147817131}" destId="{AEB8FDD2-1B27-4501-B709-360B81730399}" srcOrd="3" destOrd="0" presId="urn:microsoft.com/office/officeart/2018/2/layout/IconVerticalSolidList"/>
    <dgm:cxn modelId="{C1239BAE-C60D-4B23-819C-95A65ECED332}" type="presParOf" srcId="{9A95F4C2-129A-4B4C-8C05-90F57146D144}" destId="{78114789-A0E2-45D6-AA98-7290B4B6786D}" srcOrd="7" destOrd="0" presId="urn:microsoft.com/office/officeart/2018/2/layout/IconVerticalSolidList"/>
    <dgm:cxn modelId="{30A13211-AF37-4A1B-BFF5-8289695F9F4B}" type="presParOf" srcId="{9A95F4C2-129A-4B4C-8C05-90F57146D144}" destId="{20B3CD1C-5ABB-4567-8B06-0ED68CB582CA}" srcOrd="8" destOrd="0" presId="urn:microsoft.com/office/officeart/2018/2/layout/IconVerticalSolidList"/>
    <dgm:cxn modelId="{09D1E329-063A-416E-BE80-01318C1D58AC}" type="presParOf" srcId="{20B3CD1C-5ABB-4567-8B06-0ED68CB582CA}" destId="{C78F234C-80EC-4E07-9D78-DC8C448312BC}" srcOrd="0" destOrd="0" presId="urn:microsoft.com/office/officeart/2018/2/layout/IconVerticalSolidList"/>
    <dgm:cxn modelId="{31956853-263D-44A1-BC42-EB975769ACEC}" type="presParOf" srcId="{20B3CD1C-5ABB-4567-8B06-0ED68CB582CA}" destId="{FA3B6C24-BC39-41F5-97FF-AACFF15CD89C}" srcOrd="1" destOrd="0" presId="urn:microsoft.com/office/officeart/2018/2/layout/IconVerticalSolidList"/>
    <dgm:cxn modelId="{807DD783-1FAF-4D55-9425-5CB2DFB03170}" type="presParOf" srcId="{20B3CD1C-5ABB-4567-8B06-0ED68CB582CA}" destId="{D9889D8F-CE09-4920-9A89-DDB9F00DAE3F}" srcOrd="2" destOrd="0" presId="urn:microsoft.com/office/officeart/2018/2/layout/IconVerticalSolidList"/>
    <dgm:cxn modelId="{95375B45-E8C5-4A28-B2E1-370DDE685C62}" type="presParOf" srcId="{20B3CD1C-5ABB-4567-8B06-0ED68CB582CA}" destId="{302A65FA-4BED-4F2B-9059-A4AC56A6E900}" srcOrd="3" destOrd="0" presId="urn:microsoft.com/office/officeart/2018/2/layout/IconVerticalSolidList"/>
    <dgm:cxn modelId="{0E5B8111-E6A7-4731-9F7B-FAD1CBBF86E0}" type="presParOf" srcId="{9A95F4C2-129A-4B4C-8C05-90F57146D144}" destId="{D6335186-A83F-4DE1-9041-3D8CA4998965}" srcOrd="9" destOrd="0" presId="urn:microsoft.com/office/officeart/2018/2/layout/IconVerticalSolidList"/>
    <dgm:cxn modelId="{77D7B3EB-1706-45EB-9E06-C9B163A29D7E}" type="presParOf" srcId="{9A95F4C2-129A-4B4C-8C05-90F57146D144}" destId="{5BFB2941-DD0A-4B23-A86D-C0DBD956AE02}" srcOrd="10" destOrd="0" presId="urn:microsoft.com/office/officeart/2018/2/layout/IconVerticalSolidList"/>
    <dgm:cxn modelId="{70D10EF6-8664-4F22-A74A-3D448E402FC9}" type="presParOf" srcId="{5BFB2941-DD0A-4B23-A86D-C0DBD956AE02}" destId="{AACB4158-8A2C-4179-BD32-3898714C7906}" srcOrd="0" destOrd="0" presId="urn:microsoft.com/office/officeart/2018/2/layout/IconVerticalSolidList"/>
    <dgm:cxn modelId="{8C27260C-0825-49BD-B386-ECA58B124823}" type="presParOf" srcId="{5BFB2941-DD0A-4B23-A86D-C0DBD956AE02}" destId="{F507796F-A68D-4FCA-9CA7-7ADBED6BA5B1}" srcOrd="1" destOrd="0" presId="urn:microsoft.com/office/officeart/2018/2/layout/IconVerticalSolidList"/>
    <dgm:cxn modelId="{735BA3EF-A2B0-4499-AA8C-003FC5F6054A}" type="presParOf" srcId="{5BFB2941-DD0A-4B23-A86D-C0DBD956AE02}" destId="{AD66EDC7-DFDF-48AC-9239-44C4D632C71B}" srcOrd="2" destOrd="0" presId="urn:microsoft.com/office/officeart/2018/2/layout/IconVerticalSolidList"/>
    <dgm:cxn modelId="{2A4537D1-F241-4022-B3F8-D693650E1D76}" type="presParOf" srcId="{5BFB2941-DD0A-4B23-A86D-C0DBD956AE02}" destId="{C586FA6B-C2FD-47DE-93DF-B8D9FC92E110}" srcOrd="3" destOrd="0" presId="urn:microsoft.com/office/officeart/2018/2/layout/IconVerticalSolidList"/>
    <dgm:cxn modelId="{CBEC577C-9931-4635-864A-E8A0C4E9755E}" type="presParOf" srcId="{9A95F4C2-129A-4B4C-8C05-90F57146D144}" destId="{573C7162-83DB-4227-996F-AC7163B9DAE5}" srcOrd="11" destOrd="0" presId="urn:microsoft.com/office/officeart/2018/2/layout/IconVerticalSolidList"/>
    <dgm:cxn modelId="{4E9E52E3-D6F0-482E-85D9-3837E8C71961}" type="presParOf" srcId="{9A95F4C2-129A-4B4C-8C05-90F57146D144}" destId="{A55FE908-8691-46E0-AF2A-53B15149AD73}" srcOrd="12" destOrd="0" presId="urn:microsoft.com/office/officeart/2018/2/layout/IconVerticalSolidList"/>
    <dgm:cxn modelId="{F50B555E-1417-44CB-9332-CA8B920A9179}" type="presParOf" srcId="{A55FE908-8691-46E0-AF2A-53B15149AD73}" destId="{82F7CB90-3A86-483E-AFFB-8099FFBAB8D6}" srcOrd="0" destOrd="0" presId="urn:microsoft.com/office/officeart/2018/2/layout/IconVerticalSolidList"/>
    <dgm:cxn modelId="{AF40EAAC-AEE2-4AAC-90E4-486456DA2E6C}" type="presParOf" srcId="{A55FE908-8691-46E0-AF2A-53B15149AD73}" destId="{302ADFAD-E41F-427C-BCBD-99E32136B5ED}" srcOrd="1" destOrd="0" presId="urn:microsoft.com/office/officeart/2018/2/layout/IconVerticalSolidList"/>
    <dgm:cxn modelId="{0908E803-3226-4BB7-A3CB-050649C64FA7}" type="presParOf" srcId="{A55FE908-8691-46E0-AF2A-53B15149AD73}" destId="{DCEDB5FA-188D-4FF3-9E58-E7B1D4CCF882}" srcOrd="2" destOrd="0" presId="urn:microsoft.com/office/officeart/2018/2/layout/IconVerticalSolidList"/>
    <dgm:cxn modelId="{45D759DE-3756-4475-BA0E-1837E4394948}" type="presParOf" srcId="{A55FE908-8691-46E0-AF2A-53B15149AD73}" destId="{11B56FA2-106B-4E3C-93A9-431ADA299B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DFC410-EC8B-4918-AC0E-8E149F3BB20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E3727C2-F8C9-4187-83A0-8F70249CB8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Multistage build container for C++ web service</a:t>
          </a:r>
        </a:p>
      </dgm:t>
    </dgm:pt>
    <dgm:pt modelId="{EEDD054C-F64A-4EDA-A322-2BFD3AF0FF4B}" type="parTrans" cxnId="{5A3126F4-8D1B-42AC-8F25-2B6E51114A08}">
      <dgm:prSet/>
      <dgm:spPr/>
      <dgm:t>
        <a:bodyPr/>
        <a:lstStyle/>
        <a:p>
          <a:endParaRPr lang="en-US"/>
        </a:p>
      </dgm:t>
    </dgm:pt>
    <dgm:pt modelId="{7FD1CE40-8BAA-49E0-B656-2F8E60B02C05}" type="sibTrans" cxnId="{5A3126F4-8D1B-42AC-8F25-2B6E51114A08}">
      <dgm:prSet/>
      <dgm:spPr/>
      <dgm:t>
        <a:bodyPr/>
        <a:lstStyle/>
        <a:p>
          <a:endParaRPr lang="en-US"/>
        </a:p>
      </dgm:t>
    </dgm:pt>
    <dgm:pt modelId="{EB5B4DE7-5315-4F78-B70C-E849E975B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docker build --target build -t </a:t>
          </a:r>
          <a:r>
            <a:rPr lang="en-US" dirty="0" err="1"/>
            <a:t>findfaces</a:t>
          </a:r>
          <a:r>
            <a:rPr lang="en-US" dirty="0"/>
            <a:t>/alpine-build .</a:t>
          </a:r>
        </a:p>
      </dgm:t>
    </dgm:pt>
    <dgm:pt modelId="{4D9C916A-93FD-492D-B4E8-18FD8B30298D}" type="parTrans" cxnId="{64B18052-E113-41C8-9E42-AD3AD5AF98D6}">
      <dgm:prSet/>
      <dgm:spPr/>
      <dgm:t>
        <a:bodyPr/>
        <a:lstStyle/>
        <a:p>
          <a:endParaRPr lang="en-US"/>
        </a:p>
      </dgm:t>
    </dgm:pt>
    <dgm:pt modelId="{395781EB-2660-43CB-99D1-5A006BAF1326}" type="sibTrans" cxnId="{64B18052-E113-41C8-9E42-AD3AD5AF98D6}">
      <dgm:prSet/>
      <dgm:spPr/>
      <dgm:t>
        <a:bodyPr/>
        <a:lstStyle/>
        <a:p>
          <a:endParaRPr lang="en-US"/>
        </a:p>
      </dgm:t>
    </dgm:pt>
    <dgm:pt modelId="{D707E4B1-9FC3-454A-925E-952391A040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docker build -t findfaces/alpine-run .</a:t>
          </a:r>
        </a:p>
      </dgm:t>
    </dgm:pt>
    <dgm:pt modelId="{37CBBA85-22AE-48A8-8D01-CBC1766082BD}" type="parTrans" cxnId="{E3D3A740-EB93-41F6-8244-925F93E068E6}">
      <dgm:prSet/>
      <dgm:spPr/>
      <dgm:t>
        <a:bodyPr/>
        <a:lstStyle/>
        <a:p>
          <a:endParaRPr lang="en-US"/>
        </a:p>
      </dgm:t>
    </dgm:pt>
    <dgm:pt modelId="{3D80DCEC-0EBD-4B58-9519-07930885DAF6}" type="sibTrans" cxnId="{E3D3A740-EB93-41F6-8244-925F93E068E6}">
      <dgm:prSet/>
      <dgm:spPr/>
      <dgm:t>
        <a:bodyPr/>
        <a:lstStyle/>
        <a:p>
          <a:endParaRPr lang="en-US"/>
        </a:p>
      </dgm:t>
    </dgm:pt>
    <dgm:pt modelId="{ED0B4A15-4F77-4707-8E51-E7BA8ECBB2E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Define the related services in docker-</a:t>
          </a:r>
          <a:r>
            <a:rPr lang="en-US" dirty="0" err="1"/>
            <a:t>compose.yml</a:t>
          </a:r>
          <a:endParaRPr lang="en-US" dirty="0"/>
        </a:p>
      </dgm:t>
    </dgm:pt>
    <dgm:pt modelId="{6E9B3011-CC83-4A9D-8936-AF3F25017F07}" type="parTrans" cxnId="{70D968FF-56BD-4A7C-B34F-D931F9F0CC37}">
      <dgm:prSet/>
      <dgm:spPr/>
      <dgm:t>
        <a:bodyPr/>
        <a:lstStyle/>
        <a:p>
          <a:endParaRPr lang="en-US"/>
        </a:p>
      </dgm:t>
    </dgm:pt>
    <dgm:pt modelId="{AF438660-D7AF-40BA-9162-539D1C5C6A3D}" type="sibTrans" cxnId="{70D968FF-56BD-4A7C-B34F-D931F9F0CC37}">
      <dgm:prSet/>
      <dgm:spPr/>
      <dgm:t>
        <a:bodyPr/>
        <a:lstStyle/>
        <a:p>
          <a:endParaRPr lang="en-US"/>
        </a:p>
      </dgm:t>
    </dgm:pt>
    <dgm:pt modelId="{38D89D90-80F7-4B9C-9DF6-B04EAF102F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Configure the nginx proxy server settings</a:t>
          </a:r>
        </a:p>
      </dgm:t>
    </dgm:pt>
    <dgm:pt modelId="{5D2833D5-070B-4665-9608-68E21D40044F}" type="parTrans" cxnId="{DDC743E2-A291-44F2-8740-B3146EC11CB2}">
      <dgm:prSet/>
      <dgm:spPr/>
      <dgm:t>
        <a:bodyPr/>
        <a:lstStyle/>
        <a:p>
          <a:endParaRPr lang="en-US"/>
        </a:p>
      </dgm:t>
    </dgm:pt>
    <dgm:pt modelId="{2076C6B7-FE33-4306-8734-1355AAA3C7C4}" type="sibTrans" cxnId="{DDC743E2-A291-44F2-8740-B3146EC11CB2}">
      <dgm:prSet/>
      <dgm:spPr/>
      <dgm:t>
        <a:bodyPr/>
        <a:lstStyle/>
        <a:p>
          <a:endParaRPr lang="en-US"/>
        </a:p>
      </dgm:t>
    </dgm:pt>
    <dgm:pt modelId="{099C6FA7-F0DE-4E15-AFD9-422414DD4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 mindful of calls being made inside the container network or external</a:t>
          </a:r>
        </a:p>
      </dgm:t>
    </dgm:pt>
    <dgm:pt modelId="{7CC1C2CC-437D-4511-BCB5-987FF22546C1}" type="parTrans" cxnId="{804D62B3-FB0D-4EC3-A732-8CE3489931F9}">
      <dgm:prSet/>
      <dgm:spPr/>
      <dgm:t>
        <a:bodyPr/>
        <a:lstStyle/>
        <a:p>
          <a:endParaRPr lang="en-US"/>
        </a:p>
      </dgm:t>
    </dgm:pt>
    <dgm:pt modelId="{90E7BF00-A45B-45CE-99BB-7CCDCC9D00F1}" type="sibTrans" cxnId="{804D62B3-FB0D-4EC3-A732-8CE3489931F9}">
      <dgm:prSet/>
      <dgm:spPr/>
      <dgm:t>
        <a:bodyPr/>
        <a:lstStyle/>
        <a:p>
          <a:endParaRPr lang="en-US"/>
        </a:p>
      </dgm:t>
    </dgm:pt>
    <dgm:pt modelId="{BC93C137-1011-418D-B6EA-1A36C711D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docker-compose up -d </a:t>
          </a:r>
        </a:p>
        <a:p>
          <a:pPr>
            <a:lnSpc>
              <a:spcPct val="100000"/>
            </a:lnSpc>
          </a:pPr>
          <a:r>
            <a:rPr lang="en-US" dirty="0"/>
            <a:t>docker-compose down</a:t>
          </a:r>
        </a:p>
      </dgm:t>
    </dgm:pt>
    <dgm:pt modelId="{C68A946A-6451-4112-BC34-C8E1AF8206EF}" type="parTrans" cxnId="{9D40A171-1DC6-48C7-9181-2FBDB86636C6}">
      <dgm:prSet/>
      <dgm:spPr/>
      <dgm:t>
        <a:bodyPr/>
        <a:lstStyle/>
        <a:p>
          <a:endParaRPr lang="en-US"/>
        </a:p>
      </dgm:t>
    </dgm:pt>
    <dgm:pt modelId="{38AE61C4-DD8C-4009-90D2-19F4D30BB14D}" type="sibTrans" cxnId="{9D40A171-1DC6-48C7-9181-2FBDB86636C6}">
      <dgm:prSet/>
      <dgm:spPr/>
      <dgm:t>
        <a:bodyPr/>
        <a:lstStyle/>
        <a:p>
          <a:endParaRPr lang="en-US"/>
        </a:p>
      </dgm:t>
    </dgm:pt>
    <dgm:pt modelId="{9D06544E-9942-476A-B602-DC752E468000}" type="pres">
      <dgm:prSet presAssocID="{A6DFC410-EC8B-4918-AC0E-8E149F3BB209}" presName="root" presStyleCnt="0">
        <dgm:presLayoutVars>
          <dgm:dir/>
          <dgm:resizeHandles val="exact"/>
        </dgm:presLayoutVars>
      </dgm:prSet>
      <dgm:spPr/>
    </dgm:pt>
    <dgm:pt modelId="{B2AA8EE6-00BD-411C-9B56-567FC5357C94}" type="pres">
      <dgm:prSet presAssocID="{8E3727C2-F8C9-4187-83A0-8F70249CB80D}" presName="compNode" presStyleCnt="0"/>
      <dgm:spPr/>
    </dgm:pt>
    <dgm:pt modelId="{2ABB22B4-4848-42B1-B2D5-445C24102201}" type="pres">
      <dgm:prSet presAssocID="{8E3727C2-F8C9-4187-83A0-8F70249CB80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8089709-C1A2-46AF-B88D-102D47509F63}" type="pres">
      <dgm:prSet presAssocID="{8E3727C2-F8C9-4187-83A0-8F70249CB80D}" presName="iconSpace" presStyleCnt="0"/>
      <dgm:spPr/>
    </dgm:pt>
    <dgm:pt modelId="{069437EB-0F87-4710-97CB-C48F5D1051E9}" type="pres">
      <dgm:prSet presAssocID="{8E3727C2-F8C9-4187-83A0-8F70249CB80D}" presName="parTx" presStyleLbl="revTx" presStyleIdx="0" presStyleCnt="4">
        <dgm:presLayoutVars>
          <dgm:chMax val="0"/>
          <dgm:chPref val="0"/>
        </dgm:presLayoutVars>
      </dgm:prSet>
      <dgm:spPr/>
    </dgm:pt>
    <dgm:pt modelId="{515F6F05-684F-40A2-8E27-E6461EE1CF0A}" type="pres">
      <dgm:prSet presAssocID="{8E3727C2-F8C9-4187-83A0-8F70249CB80D}" presName="txSpace" presStyleCnt="0"/>
      <dgm:spPr/>
    </dgm:pt>
    <dgm:pt modelId="{96B0C232-954A-438C-80D5-D39066FB013D}" type="pres">
      <dgm:prSet presAssocID="{8E3727C2-F8C9-4187-83A0-8F70249CB80D}" presName="desTx" presStyleLbl="revTx" presStyleIdx="1" presStyleCnt="4">
        <dgm:presLayoutVars/>
      </dgm:prSet>
      <dgm:spPr/>
    </dgm:pt>
    <dgm:pt modelId="{535549FC-44D6-4C51-B5C1-9C31B41AE0BC}" type="pres">
      <dgm:prSet presAssocID="{7FD1CE40-8BAA-49E0-B656-2F8E60B02C05}" presName="sibTrans" presStyleCnt="0"/>
      <dgm:spPr/>
    </dgm:pt>
    <dgm:pt modelId="{58C1825A-BCDA-4012-8AE3-5A2795F8A8A4}" type="pres">
      <dgm:prSet presAssocID="{ED0B4A15-4F77-4707-8E51-E7BA8ECBB2EF}" presName="compNode" presStyleCnt="0"/>
      <dgm:spPr/>
    </dgm:pt>
    <dgm:pt modelId="{ACF8BFA0-D9B0-42B0-B2EB-A56C9C5FC280}" type="pres">
      <dgm:prSet presAssocID="{ED0B4A15-4F77-4707-8E51-E7BA8ECBB2E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FBC86AA-860D-488E-8E91-BD7C400B1196}" type="pres">
      <dgm:prSet presAssocID="{ED0B4A15-4F77-4707-8E51-E7BA8ECBB2EF}" presName="iconSpace" presStyleCnt="0"/>
      <dgm:spPr/>
    </dgm:pt>
    <dgm:pt modelId="{0FE0930D-D1A5-4617-8A86-21527F32B82A}" type="pres">
      <dgm:prSet presAssocID="{ED0B4A15-4F77-4707-8E51-E7BA8ECBB2EF}" presName="parTx" presStyleLbl="revTx" presStyleIdx="2" presStyleCnt="4">
        <dgm:presLayoutVars>
          <dgm:chMax val="0"/>
          <dgm:chPref val="0"/>
        </dgm:presLayoutVars>
      </dgm:prSet>
      <dgm:spPr/>
    </dgm:pt>
    <dgm:pt modelId="{644ED233-A121-4BEC-BF31-D0AF9B411980}" type="pres">
      <dgm:prSet presAssocID="{ED0B4A15-4F77-4707-8E51-E7BA8ECBB2EF}" presName="txSpace" presStyleCnt="0"/>
      <dgm:spPr/>
    </dgm:pt>
    <dgm:pt modelId="{3C94A483-24BB-44CA-8F46-AE4854744E30}" type="pres">
      <dgm:prSet presAssocID="{ED0B4A15-4F77-4707-8E51-E7BA8ECBB2EF}" presName="desTx" presStyleLbl="revTx" presStyleIdx="3" presStyleCnt="4">
        <dgm:presLayoutVars/>
      </dgm:prSet>
      <dgm:spPr/>
    </dgm:pt>
  </dgm:ptLst>
  <dgm:cxnLst>
    <dgm:cxn modelId="{E8F0312E-BFC3-4164-9CDA-93FFE77EBF38}" type="presOf" srcId="{099C6FA7-F0DE-4E15-AFD9-422414DD47DC}" destId="{3C94A483-24BB-44CA-8F46-AE4854744E30}" srcOrd="0" destOrd="1" presId="urn:microsoft.com/office/officeart/2018/2/layout/IconLabelDescriptionList"/>
    <dgm:cxn modelId="{93E9A632-ACB0-4BF4-816D-0C4BF9A66320}" type="presOf" srcId="{8E3727C2-F8C9-4187-83A0-8F70249CB80D}" destId="{069437EB-0F87-4710-97CB-C48F5D1051E9}" srcOrd="0" destOrd="0" presId="urn:microsoft.com/office/officeart/2018/2/layout/IconLabelDescriptionList"/>
    <dgm:cxn modelId="{E3D3A740-EB93-41F6-8244-925F93E068E6}" srcId="{8E3727C2-F8C9-4187-83A0-8F70249CB80D}" destId="{D707E4B1-9FC3-454A-925E-952391A040B9}" srcOrd="1" destOrd="0" parTransId="{37CBBA85-22AE-48A8-8D01-CBC1766082BD}" sibTransId="{3D80DCEC-0EBD-4B58-9519-07930885DAF6}"/>
    <dgm:cxn modelId="{B2FEAD43-F480-4243-AC6B-A738EF522F75}" type="presOf" srcId="{38D89D90-80F7-4B9C-9DF6-B04EAF102FF0}" destId="{3C94A483-24BB-44CA-8F46-AE4854744E30}" srcOrd="0" destOrd="0" presId="urn:microsoft.com/office/officeart/2018/2/layout/IconLabelDescriptionList"/>
    <dgm:cxn modelId="{BFDB396C-6100-453C-9E3E-1D5D025A279E}" type="presOf" srcId="{EB5B4DE7-5315-4F78-B70C-E849E975B284}" destId="{96B0C232-954A-438C-80D5-D39066FB013D}" srcOrd="0" destOrd="0" presId="urn:microsoft.com/office/officeart/2018/2/layout/IconLabelDescriptionList"/>
    <dgm:cxn modelId="{9D40A171-1DC6-48C7-9181-2FBDB86636C6}" srcId="{ED0B4A15-4F77-4707-8E51-E7BA8ECBB2EF}" destId="{BC93C137-1011-418D-B6EA-1A36C711DE85}" srcOrd="2" destOrd="0" parTransId="{C68A946A-6451-4112-BC34-C8E1AF8206EF}" sibTransId="{38AE61C4-DD8C-4009-90D2-19F4D30BB14D}"/>
    <dgm:cxn modelId="{64B18052-E113-41C8-9E42-AD3AD5AF98D6}" srcId="{8E3727C2-F8C9-4187-83A0-8F70249CB80D}" destId="{EB5B4DE7-5315-4F78-B70C-E849E975B284}" srcOrd="0" destOrd="0" parTransId="{4D9C916A-93FD-492D-B4E8-18FD8B30298D}" sibTransId="{395781EB-2660-43CB-99D1-5A006BAF1326}"/>
    <dgm:cxn modelId="{651F2087-D29D-4F3A-B40A-BC4EDB71518A}" type="presOf" srcId="{ED0B4A15-4F77-4707-8E51-E7BA8ECBB2EF}" destId="{0FE0930D-D1A5-4617-8A86-21527F32B82A}" srcOrd="0" destOrd="0" presId="urn:microsoft.com/office/officeart/2018/2/layout/IconLabelDescriptionList"/>
    <dgm:cxn modelId="{E8837CA4-C974-4584-9F36-01F34599E896}" type="presOf" srcId="{A6DFC410-EC8B-4918-AC0E-8E149F3BB209}" destId="{9D06544E-9942-476A-B602-DC752E468000}" srcOrd="0" destOrd="0" presId="urn:microsoft.com/office/officeart/2018/2/layout/IconLabelDescriptionList"/>
    <dgm:cxn modelId="{E87977B2-BD84-4D5C-8606-EB4A8958427F}" type="presOf" srcId="{D707E4B1-9FC3-454A-925E-952391A040B9}" destId="{96B0C232-954A-438C-80D5-D39066FB013D}" srcOrd="0" destOrd="1" presId="urn:microsoft.com/office/officeart/2018/2/layout/IconLabelDescriptionList"/>
    <dgm:cxn modelId="{804D62B3-FB0D-4EC3-A732-8CE3489931F9}" srcId="{ED0B4A15-4F77-4707-8E51-E7BA8ECBB2EF}" destId="{099C6FA7-F0DE-4E15-AFD9-422414DD47DC}" srcOrd="1" destOrd="0" parTransId="{7CC1C2CC-437D-4511-BCB5-987FF22546C1}" sibTransId="{90E7BF00-A45B-45CE-99BB-7CCDCC9D00F1}"/>
    <dgm:cxn modelId="{DDC743E2-A291-44F2-8740-B3146EC11CB2}" srcId="{ED0B4A15-4F77-4707-8E51-E7BA8ECBB2EF}" destId="{38D89D90-80F7-4B9C-9DF6-B04EAF102FF0}" srcOrd="0" destOrd="0" parTransId="{5D2833D5-070B-4665-9608-68E21D40044F}" sibTransId="{2076C6B7-FE33-4306-8734-1355AAA3C7C4}"/>
    <dgm:cxn modelId="{C40127EE-35B3-4BDF-B761-63457C7EA01A}" type="presOf" srcId="{BC93C137-1011-418D-B6EA-1A36C711DE85}" destId="{3C94A483-24BB-44CA-8F46-AE4854744E30}" srcOrd="0" destOrd="2" presId="urn:microsoft.com/office/officeart/2018/2/layout/IconLabelDescriptionList"/>
    <dgm:cxn modelId="{5A3126F4-8D1B-42AC-8F25-2B6E51114A08}" srcId="{A6DFC410-EC8B-4918-AC0E-8E149F3BB209}" destId="{8E3727C2-F8C9-4187-83A0-8F70249CB80D}" srcOrd="0" destOrd="0" parTransId="{EEDD054C-F64A-4EDA-A322-2BFD3AF0FF4B}" sibTransId="{7FD1CE40-8BAA-49E0-B656-2F8E60B02C05}"/>
    <dgm:cxn modelId="{70D968FF-56BD-4A7C-B34F-D931F9F0CC37}" srcId="{A6DFC410-EC8B-4918-AC0E-8E149F3BB209}" destId="{ED0B4A15-4F77-4707-8E51-E7BA8ECBB2EF}" srcOrd="1" destOrd="0" parTransId="{6E9B3011-CC83-4A9D-8936-AF3F25017F07}" sibTransId="{AF438660-D7AF-40BA-9162-539D1C5C6A3D}"/>
    <dgm:cxn modelId="{54580BBA-70C0-49EE-8095-A20DD9D47563}" type="presParOf" srcId="{9D06544E-9942-476A-B602-DC752E468000}" destId="{B2AA8EE6-00BD-411C-9B56-567FC5357C94}" srcOrd="0" destOrd="0" presId="urn:microsoft.com/office/officeart/2018/2/layout/IconLabelDescriptionList"/>
    <dgm:cxn modelId="{6C0DAD06-2CBA-4AD4-AAE9-ADC86F06CBE1}" type="presParOf" srcId="{B2AA8EE6-00BD-411C-9B56-567FC5357C94}" destId="{2ABB22B4-4848-42B1-B2D5-445C24102201}" srcOrd="0" destOrd="0" presId="urn:microsoft.com/office/officeart/2018/2/layout/IconLabelDescriptionList"/>
    <dgm:cxn modelId="{4D4FFDB2-699F-4365-A1A3-98A9578EBD85}" type="presParOf" srcId="{B2AA8EE6-00BD-411C-9B56-567FC5357C94}" destId="{78089709-C1A2-46AF-B88D-102D47509F63}" srcOrd="1" destOrd="0" presId="urn:microsoft.com/office/officeart/2018/2/layout/IconLabelDescriptionList"/>
    <dgm:cxn modelId="{8A08945B-4FE9-4CD1-91AB-1050E9ECA767}" type="presParOf" srcId="{B2AA8EE6-00BD-411C-9B56-567FC5357C94}" destId="{069437EB-0F87-4710-97CB-C48F5D1051E9}" srcOrd="2" destOrd="0" presId="urn:microsoft.com/office/officeart/2018/2/layout/IconLabelDescriptionList"/>
    <dgm:cxn modelId="{239DB381-AF3A-4056-92D4-7E4FE49D798B}" type="presParOf" srcId="{B2AA8EE6-00BD-411C-9B56-567FC5357C94}" destId="{515F6F05-684F-40A2-8E27-E6461EE1CF0A}" srcOrd="3" destOrd="0" presId="urn:microsoft.com/office/officeart/2018/2/layout/IconLabelDescriptionList"/>
    <dgm:cxn modelId="{1539393B-5494-4017-9269-2CACA39199DE}" type="presParOf" srcId="{B2AA8EE6-00BD-411C-9B56-567FC5357C94}" destId="{96B0C232-954A-438C-80D5-D39066FB013D}" srcOrd="4" destOrd="0" presId="urn:microsoft.com/office/officeart/2018/2/layout/IconLabelDescriptionList"/>
    <dgm:cxn modelId="{F14D238F-2717-4715-86DE-ACD288D4F1BC}" type="presParOf" srcId="{9D06544E-9942-476A-B602-DC752E468000}" destId="{535549FC-44D6-4C51-B5C1-9C31B41AE0BC}" srcOrd="1" destOrd="0" presId="urn:microsoft.com/office/officeart/2018/2/layout/IconLabelDescriptionList"/>
    <dgm:cxn modelId="{B7DA5F34-18D3-46AC-A6AD-1872DA1B4324}" type="presParOf" srcId="{9D06544E-9942-476A-B602-DC752E468000}" destId="{58C1825A-BCDA-4012-8AE3-5A2795F8A8A4}" srcOrd="2" destOrd="0" presId="urn:microsoft.com/office/officeart/2018/2/layout/IconLabelDescriptionList"/>
    <dgm:cxn modelId="{F9D3D6E5-9F85-4DE7-B65A-6F052FF7213B}" type="presParOf" srcId="{58C1825A-BCDA-4012-8AE3-5A2795F8A8A4}" destId="{ACF8BFA0-D9B0-42B0-B2EB-A56C9C5FC280}" srcOrd="0" destOrd="0" presId="urn:microsoft.com/office/officeart/2018/2/layout/IconLabelDescriptionList"/>
    <dgm:cxn modelId="{E4A5D787-0B70-4755-9863-54B62BF75781}" type="presParOf" srcId="{58C1825A-BCDA-4012-8AE3-5A2795F8A8A4}" destId="{3FBC86AA-860D-488E-8E91-BD7C400B1196}" srcOrd="1" destOrd="0" presId="urn:microsoft.com/office/officeart/2018/2/layout/IconLabelDescriptionList"/>
    <dgm:cxn modelId="{C7B0B48C-DE11-4092-9D15-346F176E3673}" type="presParOf" srcId="{58C1825A-BCDA-4012-8AE3-5A2795F8A8A4}" destId="{0FE0930D-D1A5-4617-8A86-21527F32B82A}" srcOrd="2" destOrd="0" presId="urn:microsoft.com/office/officeart/2018/2/layout/IconLabelDescriptionList"/>
    <dgm:cxn modelId="{0BA0EEB9-06DA-4E2F-91A8-0BBF0781C192}" type="presParOf" srcId="{58C1825A-BCDA-4012-8AE3-5A2795F8A8A4}" destId="{644ED233-A121-4BEC-BF31-D0AF9B411980}" srcOrd="3" destOrd="0" presId="urn:microsoft.com/office/officeart/2018/2/layout/IconLabelDescriptionList"/>
    <dgm:cxn modelId="{8C7FBE3F-B398-49D8-A791-09E3B5834788}" type="presParOf" srcId="{58C1825A-BCDA-4012-8AE3-5A2795F8A8A4}" destId="{3C94A483-24BB-44CA-8F46-AE4854744E3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6C214-F597-467D-BD9C-B7882A0F2988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DFE6B-3AFD-47D4-9F7F-2B1ECDA17B40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0811C-5A76-4A06-BB27-CCDADBBFD5DB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Single file that describes a reproducible build environment</a:t>
          </a:r>
        </a:p>
      </dsp:txBody>
      <dsp:txXfrm>
        <a:off x="2039300" y="956381"/>
        <a:ext cx="4474303" cy="1765627"/>
      </dsp:txXfrm>
    </dsp:sp>
    <dsp:sp modelId="{B824A508-F575-465C-BF53-F3FCCC7F1D7D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E6645E-CBA4-40C5-8930-4F7F50C01676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34C48-F651-4889-AF9B-7EA76D987B6E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Clean from the host machine</a:t>
          </a:r>
        </a:p>
      </dsp:txBody>
      <dsp:txXfrm>
        <a:off x="2039300" y="3163416"/>
        <a:ext cx="4474303" cy="1765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A2D28-33F5-4337-8C75-1B1833E16D0E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CC4FA2-D344-466C-8B04-9B33C6636DA6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BC4CE-95F8-455F-A5A0-4CC5CB4291A7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Smallest units of logical work</a:t>
          </a:r>
        </a:p>
      </dsp:txBody>
      <dsp:txXfrm>
        <a:off x="799588" y="502"/>
        <a:ext cx="5714015" cy="692284"/>
      </dsp:txXfrm>
    </dsp:sp>
    <dsp:sp modelId="{CC322BFB-DFEC-49AC-B421-4750BCD4369C}">
      <dsp:nvSpPr>
        <dsp:cNvPr id="0" name=""/>
        <dsp:cNvSpPr/>
      </dsp:nvSpPr>
      <dsp:spPr>
        <a:xfrm>
          <a:off x="0" y="86585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7BF500-EE72-45B4-B6F1-0C06B6152D82}">
      <dsp:nvSpPr>
        <dsp:cNvPr id="0" name=""/>
        <dsp:cNvSpPr/>
      </dsp:nvSpPr>
      <dsp:spPr>
        <a:xfrm>
          <a:off x="209416" y="1021622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F1574-E992-4781-8532-911ACB0CEB8D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Resiliency</a:t>
          </a:r>
        </a:p>
      </dsp:txBody>
      <dsp:txXfrm>
        <a:off x="799588" y="865858"/>
        <a:ext cx="5714015" cy="692284"/>
      </dsp:txXfrm>
    </dsp:sp>
    <dsp:sp modelId="{4BFBF355-0D15-4615-8977-1D76AC5A9C4C}">
      <dsp:nvSpPr>
        <dsp:cNvPr id="0" name=""/>
        <dsp:cNvSpPr/>
      </dsp:nvSpPr>
      <dsp:spPr>
        <a:xfrm>
          <a:off x="0" y="1731214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464C9-18B4-4577-B798-FD0DB9290E49}">
      <dsp:nvSpPr>
        <dsp:cNvPr id="0" name=""/>
        <dsp:cNvSpPr/>
      </dsp:nvSpPr>
      <dsp:spPr>
        <a:xfrm>
          <a:off x="209416" y="1886978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40235-5D3C-4EED-97CA-725D77816801}">
      <dsp:nvSpPr>
        <dsp:cNvPr id="0" name=""/>
        <dsp:cNvSpPr/>
      </dsp:nvSpPr>
      <dsp:spPr>
        <a:xfrm>
          <a:off x="799588" y="1731214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Different host environments</a:t>
          </a:r>
        </a:p>
      </dsp:txBody>
      <dsp:txXfrm>
        <a:off x="799588" y="1731214"/>
        <a:ext cx="5714015" cy="692284"/>
      </dsp:txXfrm>
    </dsp:sp>
    <dsp:sp modelId="{EDD3174E-8767-48EC-B802-32A3BDB8F1C8}">
      <dsp:nvSpPr>
        <dsp:cNvPr id="0" name=""/>
        <dsp:cNvSpPr/>
      </dsp:nvSpPr>
      <dsp:spPr>
        <a:xfrm>
          <a:off x="0" y="2596570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0C802-7DA4-49D8-9B7E-0C6A6B9E2BCD}">
      <dsp:nvSpPr>
        <dsp:cNvPr id="0" name=""/>
        <dsp:cNvSpPr/>
      </dsp:nvSpPr>
      <dsp:spPr>
        <a:xfrm>
          <a:off x="209416" y="2752334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8FDD2-1B27-4501-B709-360B81730399}">
      <dsp:nvSpPr>
        <dsp:cNvPr id="0" name=""/>
        <dsp:cNvSpPr/>
      </dsp:nvSpPr>
      <dsp:spPr>
        <a:xfrm>
          <a:off x="799588" y="2596570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 dependency conflicts</a:t>
          </a:r>
        </a:p>
      </dsp:txBody>
      <dsp:txXfrm>
        <a:off x="799588" y="2596570"/>
        <a:ext cx="5714015" cy="692284"/>
      </dsp:txXfrm>
    </dsp:sp>
    <dsp:sp modelId="{C78F234C-80EC-4E07-9D78-DC8C448312BC}">
      <dsp:nvSpPr>
        <dsp:cNvPr id="0" name=""/>
        <dsp:cNvSpPr/>
      </dsp:nvSpPr>
      <dsp:spPr>
        <a:xfrm>
          <a:off x="0" y="3461926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B6C24-BC39-41F5-97FF-AACFF15CD89C}">
      <dsp:nvSpPr>
        <dsp:cNvPr id="0" name=""/>
        <dsp:cNvSpPr/>
      </dsp:nvSpPr>
      <dsp:spPr>
        <a:xfrm>
          <a:off x="209416" y="3617690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A65FA-4BED-4F2B-9059-A4AC56A6E900}">
      <dsp:nvSpPr>
        <dsp:cNvPr id="0" name=""/>
        <dsp:cNvSpPr/>
      </dsp:nvSpPr>
      <dsp:spPr>
        <a:xfrm>
          <a:off x="799588" y="3461926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Scale up units independently as needed</a:t>
          </a:r>
        </a:p>
      </dsp:txBody>
      <dsp:txXfrm>
        <a:off x="799588" y="3461926"/>
        <a:ext cx="5714015" cy="692284"/>
      </dsp:txXfrm>
    </dsp:sp>
    <dsp:sp modelId="{AACB4158-8A2C-4179-BD32-3898714C7906}">
      <dsp:nvSpPr>
        <dsp:cNvPr id="0" name=""/>
        <dsp:cNvSpPr/>
      </dsp:nvSpPr>
      <dsp:spPr>
        <a:xfrm>
          <a:off x="0" y="432728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7796F-A68D-4FCA-9CA7-7ADBED6BA5B1}">
      <dsp:nvSpPr>
        <dsp:cNvPr id="0" name=""/>
        <dsp:cNvSpPr/>
      </dsp:nvSpPr>
      <dsp:spPr>
        <a:xfrm>
          <a:off x="209416" y="4483046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6FA6B-C2FD-47DE-93DF-B8D9FC92E110}">
      <dsp:nvSpPr>
        <dsp:cNvPr id="0" name=""/>
        <dsp:cNvSpPr/>
      </dsp:nvSpPr>
      <dsp:spPr>
        <a:xfrm>
          <a:off x="799588" y="432728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Externalize concerns to where they are best handled</a:t>
          </a:r>
        </a:p>
      </dsp:txBody>
      <dsp:txXfrm>
        <a:off x="799588" y="4327282"/>
        <a:ext cx="5714015" cy="692284"/>
      </dsp:txXfrm>
    </dsp:sp>
    <dsp:sp modelId="{82F7CB90-3A86-483E-AFFB-8099FFBAB8D6}">
      <dsp:nvSpPr>
        <dsp:cNvPr id="0" name=""/>
        <dsp:cNvSpPr/>
      </dsp:nvSpPr>
      <dsp:spPr>
        <a:xfrm>
          <a:off x="0" y="5192638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ADFAD-E41F-427C-BCBD-99E32136B5ED}">
      <dsp:nvSpPr>
        <dsp:cNvPr id="0" name=""/>
        <dsp:cNvSpPr/>
      </dsp:nvSpPr>
      <dsp:spPr>
        <a:xfrm>
          <a:off x="209416" y="5348402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56FA2-106B-4E3C-93A9-431ADA299B5C}">
      <dsp:nvSpPr>
        <dsp:cNvPr id="0" name=""/>
        <dsp:cNvSpPr/>
      </dsp:nvSpPr>
      <dsp:spPr>
        <a:xfrm>
          <a:off x="799588" y="519263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Multistage builds for consistent build and runtime environments</a:t>
          </a:r>
        </a:p>
      </dsp:txBody>
      <dsp:txXfrm>
        <a:off x="799588" y="5192638"/>
        <a:ext cx="5714015" cy="692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B22B4-4848-42B1-B2D5-445C24102201}">
      <dsp:nvSpPr>
        <dsp:cNvPr id="0" name=""/>
        <dsp:cNvSpPr/>
      </dsp:nvSpPr>
      <dsp:spPr>
        <a:xfrm>
          <a:off x="559800" y="27122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437EB-0F87-4710-97CB-C48F5D1051E9}">
      <dsp:nvSpPr>
        <dsp:cNvPr id="0" name=""/>
        <dsp:cNvSpPr/>
      </dsp:nvSpPr>
      <dsp:spPr>
        <a:xfrm>
          <a:off x="559800" y="19470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Multistage build container for C++ web service</a:t>
          </a:r>
        </a:p>
      </dsp:txBody>
      <dsp:txXfrm>
        <a:off x="559800" y="1947003"/>
        <a:ext cx="4320000" cy="648000"/>
      </dsp:txXfrm>
    </dsp:sp>
    <dsp:sp modelId="{96B0C232-954A-438C-80D5-D39066FB013D}">
      <dsp:nvSpPr>
        <dsp:cNvPr id="0" name=""/>
        <dsp:cNvSpPr/>
      </dsp:nvSpPr>
      <dsp:spPr>
        <a:xfrm>
          <a:off x="559800" y="2671181"/>
          <a:ext cx="4320000" cy="1408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docker build --target build -t </a:t>
          </a:r>
          <a:r>
            <a:rPr lang="en-US" sz="1500" kern="1200" dirty="0" err="1"/>
            <a:t>findfaces</a:t>
          </a:r>
          <a:r>
            <a:rPr lang="en-US" sz="1500" kern="1200" dirty="0"/>
            <a:t>/alpine-build .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docker build -t findfaces/alpine-run .</a:t>
          </a:r>
        </a:p>
      </dsp:txBody>
      <dsp:txXfrm>
        <a:off x="559800" y="2671181"/>
        <a:ext cx="4320000" cy="1408935"/>
      </dsp:txXfrm>
    </dsp:sp>
    <dsp:sp modelId="{ACF8BFA0-D9B0-42B0-B2EB-A56C9C5FC280}">
      <dsp:nvSpPr>
        <dsp:cNvPr id="0" name=""/>
        <dsp:cNvSpPr/>
      </dsp:nvSpPr>
      <dsp:spPr>
        <a:xfrm>
          <a:off x="5635800" y="27122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0930D-D1A5-4617-8A86-21527F32B82A}">
      <dsp:nvSpPr>
        <dsp:cNvPr id="0" name=""/>
        <dsp:cNvSpPr/>
      </dsp:nvSpPr>
      <dsp:spPr>
        <a:xfrm>
          <a:off x="5635800" y="194700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Define the related services in docker-</a:t>
          </a:r>
          <a:r>
            <a:rPr lang="en-US" sz="2000" kern="1200" dirty="0" err="1"/>
            <a:t>compose.yml</a:t>
          </a:r>
          <a:endParaRPr lang="en-US" sz="2000" kern="1200" dirty="0"/>
        </a:p>
      </dsp:txBody>
      <dsp:txXfrm>
        <a:off x="5635800" y="1947003"/>
        <a:ext cx="4320000" cy="648000"/>
      </dsp:txXfrm>
    </dsp:sp>
    <dsp:sp modelId="{3C94A483-24BB-44CA-8F46-AE4854744E30}">
      <dsp:nvSpPr>
        <dsp:cNvPr id="0" name=""/>
        <dsp:cNvSpPr/>
      </dsp:nvSpPr>
      <dsp:spPr>
        <a:xfrm>
          <a:off x="5635800" y="2671181"/>
          <a:ext cx="4320000" cy="1408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Configure the nginx proxy server settings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Be mindful of calls being made inside the container network or external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docker-compose up -d 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docker-compose down</a:t>
          </a:r>
        </a:p>
      </dsp:txBody>
      <dsp:txXfrm>
        <a:off x="5635800" y="2671181"/>
        <a:ext cx="4320000" cy="1408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32AE7-E047-40B7-9393-9B0C7930E5E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274B5-47E3-49F6-AD7C-23EFA56A3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20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ESC to exit presentation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74B5-47E3-49F6-AD7C-23EFA56A34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 esc to exit presentation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74B5-47E3-49F6-AD7C-23EFA56A34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74B5-47E3-49F6-AD7C-23EFA56A34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6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Press ESC to exit presentation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274B5-47E3-49F6-AD7C-23EFA56A34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A283-C653-43F5-B802-ABF517E51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D07DC-8D32-4A13-990D-40B7AC436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BC288-30FB-4173-A742-DC888550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85069-6876-443D-81A8-2564FC260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704C7-7F67-4E4C-B5DF-EEC3F140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4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0FE26-AF7B-4415-A0CD-BC7B83EC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D2F0A-6F65-4530-9372-480D4E6C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DCBB9-E2E2-447B-8920-C00EE2A7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1A0F7-A209-46AD-819A-E6EFBD7E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804B8-4975-48A1-B4CD-C3DFA5E4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C7C9A-FE38-4304-9E12-DD90E5685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F3155A-6F4D-455F-A0D0-43E170E7F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730B6-6140-4C98-A5BC-6C4C89350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FB1EC-208B-4D93-B1E7-8C7689C43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FF627-D609-4A31-A6BA-B26D1347E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D1E7-5172-43A3-B04E-86445835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D3DF8-AD74-4003-9002-5E8FD7F76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4F3F-11EF-4EBC-B503-53B11097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EB349-A67B-461B-B12E-FD88B335E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B9705-6E43-4CC3-BFE6-059B5968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8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D119-9DB8-4FEF-BA48-43CCBADE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88E1-9161-4979-84B0-21ABF492E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E0013-73DA-41B2-BEB4-7E622492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18F6E-0D92-40A8-ACCA-DE6C1A55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E7E3-F91A-480B-A41F-13CC8100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9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34DA-F5B1-47FA-A170-B1F324DB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9E79-F113-4D98-BC5C-B13D2C9D1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0B5E9-679E-4F49-80DC-311CFEF8C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47AD0-122A-4154-899F-03460D56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308D9-67B1-4725-AF1C-533DC0DF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A9F6E-F9D1-4596-8D19-311B229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7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661D-B36C-4112-81C5-4FF580B4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395A4-9970-49E0-AAE9-29643645F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E2DB5-78FD-4D29-9A06-2FC72909B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FF854-ED1B-4591-9F77-86A17EE00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593B5-61C9-4119-9D30-C994F9915C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B864-0368-4710-888E-12E272DF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CB2A34-7617-4F07-A42B-5CF628C5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77486D-3916-440D-8A85-3271BBB9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6A62-EF67-468E-AC2B-D718A359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2E25E-CC01-4334-8FB9-282A09C0B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BBF25-8506-41E8-884C-5BCF82D5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A040C-AECE-4D09-AA2B-4C3F1248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0F964-81F5-4274-8038-8B377C27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DA82D-4BB4-45F7-85DA-7A4993880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85B9B-F93F-4479-8B51-61F82E7C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31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AD11-68E3-47EF-96EE-E0A1358C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60EB0-900A-41C3-AD4A-FE0C8B758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3B3D3-FA23-4152-9CC8-E57333E9E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29E027-91EE-48EF-B494-C6054093E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D6545-976D-461C-9654-F0F9E34BD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E2DF7-287D-4298-99BB-7B0FEB13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8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3BF3B-2EE3-47B6-AEF4-BD9FD44D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1B018-0A36-4279-A14E-D852567B5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A9515-EACD-4644-81EE-7B0CE7A42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AA2A5-67B3-45B0-84A6-1800F64A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4C24A-506D-47BF-8A7B-672F096F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6E9DC-4009-411B-BE65-D9E07601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9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DBA5FD-1EC3-4569-865F-6300F441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4F6D3-20D8-4B3D-8E30-97CC6C02F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DF59F-23BA-43DA-95D8-F10A794462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110A6-239B-47A1-B8C2-C3B84EA5F0ED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CAEC6-CEF5-40CB-9B39-9AC304CF4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F65C-3F47-4185-8D8C-F90BD7786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C21C6-699B-4CDA-92E4-049F0EE83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1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-TlN4ub26U?feature=oembed" TargetMode="Externa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bucket.org/ewanhiggs/csv-game/src/master/" TargetMode="External"/><Relationship Id="rId3" Type="http://schemas.openxmlformats.org/officeDocument/2006/relationships/hyperlink" Target="https://techcrunch.com/2016/10/16/wtf-is-a-container/" TargetMode="External"/><Relationship Id="rId7" Type="http://schemas.openxmlformats.org/officeDocument/2006/relationships/hyperlink" Target="https://kubernetes.io/docs/tasks/job/fine-parallel-processing-work-queu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ubernetesbyexample.com/" TargetMode="External"/><Relationship Id="rId11" Type="http://schemas.openxmlformats.org/officeDocument/2006/relationships/hyperlink" Target="https://github.com/robotdad" TargetMode="External"/><Relationship Id="rId5" Type="http://schemas.openxmlformats.org/officeDocument/2006/relationships/hyperlink" Target="https://appdividend.com/2019/05/05/what-is-kubernetes-up-and-running-with-kubernetes-container-orchestration/" TargetMode="External"/><Relationship Id="rId10" Type="http://schemas.openxmlformats.org/officeDocument/2006/relationships/hyperlink" Target="https://devblogs.microsoft.com/cppblog/using-vs-code-for-c-development-with-containers/" TargetMode="External"/><Relationship Id="rId4" Type="http://schemas.openxmlformats.org/officeDocument/2006/relationships/hyperlink" Target="https://dev.to/thejessleigh/dockerizing-a-simple-python-process-2gdk" TargetMode="External"/><Relationship Id="rId9" Type="http://schemas.openxmlformats.org/officeDocument/2006/relationships/hyperlink" Target="https://devblogs.microsoft.com/cppblog/using-msvc-in-a-docker-container-for-your-c-project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goodner@Microsoft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CE8BD5D-6793-41A5-BC7D-2F717B58F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9091" r="20946" b="-1"/>
          <a:stretch/>
        </p:blipFill>
        <p:spPr bwMode="auto">
          <a:xfrm>
            <a:off x="4818888" y="1"/>
            <a:ext cx="73731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91C04-0068-41CF-A642-B3BCD5D5D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3452729"/>
            <a:ext cx="5565131" cy="3320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/>
              <a:t>C++ in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F3D84-24A5-4AC3-84CC-F500A625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1" y="1580825"/>
            <a:ext cx="4584875" cy="172755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dirty="0"/>
              <a:t>Marc Goodner</a:t>
            </a:r>
          </a:p>
          <a:p>
            <a:pPr algn="l"/>
            <a:r>
              <a:rPr lang="en-US" dirty="0"/>
              <a:t>Principal Program Manager</a:t>
            </a:r>
          </a:p>
          <a:p>
            <a:pPr algn="l"/>
            <a:r>
              <a:rPr lang="en-US" dirty="0"/>
              <a:t>C++ team at Microsoft</a:t>
            </a:r>
          </a:p>
          <a:p>
            <a:pPr algn="l"/>
            <a:r>
              <a:rPr lang="en-US" dirty="0"/>
              <a:t>Visual Studio and VS Code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62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2866EDF-44FE-4B2A-8AD2-CEB958F09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02BAE7-F2B4-4635-B071-FA4F8254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Demo app review - </a:t>
            </a:r>
            <a:r>
              <a:rPr lang="en-US" dirty="0" err="1"/>
              <a:t>findfaces</a:t>
            </a:r>
            <a:r>
              <a:rPr lang="en-US" dirty="0"/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CD867-FD58-4919-ABDC-3BB04A2E7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2892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3163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BB22B4-4848-42B1-B2D5-445C24102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2ABB22B4-4848-42B1-B2D5-445C241022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9437EB-0F87-4710-97CB-C48F5D1051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069437EB-0F87-4710-97CB-C48F5D1051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B0C232-954A-438C-80D5-D39066FB01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6B0C232-954A-438C-80D5-D39066FB01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F8BFA0-D9B0-42B0-B2EB-A56C9C5FC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ACF8BFA0-D9B0-42B0-B2EB-A56C9C5FC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E0930D-D1A5-4617-8A86-21527F32B8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0FE0930D-D1A5-4617-8A86-21527F32B8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94A483-24BB-44CA-8F46-AE4854744E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3C94A483-24BB-44CA-8F46-AE4854744E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8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4EA6BF68-4B5B-4318-A0D5-954CDFAC0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78"/>
          <a:stretch/>
        </p:blipFill>
        <p:spPr>
          <a:xfrm>
            <a:off x="0" y="890555"/>
            <a:ext cx="12191980" cy="6857990"/>
          </a:xfrm>
          <a:prstGeom prst="rect">
            <a:avLst/>
          </a:prstGeom>
        </p:spPr>
      </p:pic>
      <p:sp>
        <p:nvSpPr>
          <p:cNvPr id="59" name="Rectangle 5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96E97-FDE9-453C-87C7-E153B4EB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What about the cloud?</a:t>
            </a:r>
          </a:p>
        </p:txBody>
      </p:sp>
      <p:cxnSp>
        <p:nvCxnSpPr>
          <p:cNvPr id="60" name="Straight Connector 5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5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161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231CB3CB-1E9E-47C6-BC1F-52A895F18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" t="30189" r="7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E9F89-DBAE-458B-B037-AE61CAFD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688" y="4337523"/>
            <a:ext cx="10918056" cy="1327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6B343-25A5-45D9-BC59-16E0D5515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88" y="5750937"/>
            <a:ext cx="10918056" cy="468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Coordinating work across containers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56436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98F8DCE-D959-4B1B-A9E9-055FD922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2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9CA297-F219-436D-911E-5A4D0828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Kubernetes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501E3E-6403-4DDC-A94E-BC920E64F29D}"/>
              </a:ext>
            </a:extLst>
          </p:cNvPr>
          <p:cNvGrpSpPr/>
          <p:nvPr/>
        </p:nvGrpSpPr>
        <p:grpSpPr>
          <a:xfrm>
            <a:off x="152400" y="1820779"/>
            <a:ext cx="4380854" cy="4572000"/>
            <a:chOff x="838200" y="1828800"/>
            <a:chExt cx="10515600" cy="457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1D3E8F-CF26-421C-A559-15131D076AC1}"/>
                </a:ext>
              </a:extLst>
            </p:cNvPr>
            <p:cNvSpPr/>
            <p:nvPr/>
          </p:nvSpPr>
          <p:spPr>
            <a:xfrm>
              <a:off x="838200" y="1828800"/>
              <a:ext cx="1051560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A1CB08-1C07-45DE-947D-BB7051ABB83D}"/>
                </a:ext>
              </a:extLst>
            </p:cNvPr>
            <p:cNvSpPr/>
            <p:nvPr/>
          </p:nvSpPr>
          <p:spPr>
            <a:xfrm>
              <a:off x="5020609" y="1828800"/>
              <a:ext cx="21507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Cluster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3D8947-9F27-4D21-AB5B-8719CDB1C05D}"/>
              </a:ext>
            </a:extLst>
          </p:cNvPr>
          <p:cNvGrpSpPr/>
          <p:nvPr/>
        </p:nvGrpSpPr>
        <p:grpSpPr>
          <a:xfrm>
            <a:off x="498384" y="2623793"/>
            <a:ext cx="3657600" cy="3657600"/>
            <a:chOff x="4267200" y="2623793"/>
            <a:chExt cx="3657600" cy="3657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905B97-50FA-4DB6-A3BD-FC943CE22C54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C42155-BD32-416E-8145-CC7A482414FF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434BD4-2F0C-4143-A9A8-CFE51F00E723}"/>
              </a:ext>
            </a:extLst>
          </p:cNvPr>
          <p:cNvGrpSpPr/>
          <p:nvPr/>
        </p:nvGrpSpPr>
        <p:grpSpPr>
          <a:xfrm>
            <a:off x="838200" y="3675460"/>
            <a:ext cx="2960847" cy="2375140"/>
            <a:chOff x="4267200" y="2623793"/>
            <a:chExt cx="3657600" cy="365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73CD20-179D-4E87-9A22-EB3E86876630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D6C65B-C990-494B-BA14-4D366CB2A9EA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5BE3C-11BD-4615-94E8-9C3D873A6800}"/>
              </a:ext>
            </a:extLst>
          </p:cNvPr>
          <p:cNvGrpSpPr/>
          <p:nvPr/>
        </p:nvGrpSpPr>
        <p:grpSpPr>
          <a:xfrm>
            <a:off x="1441338" y="4606812"/>
            <a:ext cx="1738804" cy="599584"/>
            <a:chOff x="4267200" y="2623793"/>
            <a:chExt cx="3657600" cy="3657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33B7C1-ED0D-4B52-8937-33E334BB9EDA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F928E1-4220-4B84-A0C7-8B48448CC726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F03727-6DDF-446D-8E9F-B5139A373847}"/>
              </a:ext>
            </a:extLst>
          </p:cNvPr>
          <p:cNvGrpSpPr/>
          <p:nvPr/>
        </p:nvGrpSpPr>
        <p:grpSpPr>
          <a:xfrm>
            <a:off x="1441338" y="5336487"/>
            <a:ext cx="1738804" cy="599584"/>
            <a:chOff x="4267200" y="2623793"/>
            <a:chExt cx="3657600" cy="3657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714870-62E9-4CCB-A559-36D1A13DE762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2AA292-04B5-4B00-8355-F338710FF706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9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698F8DCE-D959-4B1B-A9E9-055FD9226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2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501E3E-6403-4DDC-A94E-BC920E64F29D}"/>
              </a:ext>
            </a:extLst>
          </p:cNvPr>
          <p:cNvGrpSpPr/>
          <p:nvPr/>
        </p:nvGrpSpPr>
        <p:grpSpPr>
          <a:xfrm>
            <a:off x="152400" y="1820779"/>
            <a:ext cx="11887200" cy="4572000"/>
            <a:chOff x="838200" y="1828800"/>
            <a:chExt cx="10515600" cy="457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1D3E8F-CF26-421C-A559-15131D076AC1}"/>
                </a:ext>
              </a:extLst>
            </p:cNvPr>
            <p:cNvSpPr/>
            <p:nvPr/>
          </p:nvSpPr>
          <p:spPr>
            <a:xfrm>
              <a:off x="838200" y="1828800"/>
              <a:ext cx="1051560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A1CB08-1C07-45DE-947D-BB7051ABB83D}"/>
                </a:ext>
              </a:extLst>
            </p:cNvPr>
            <p:cNvSpPr/>
            <p:nvPr/>
          </p:nvSpPr>
          <p:spPr>
            <a:xfrm>
              <a:off x="5020609" y="1828800"/>
              <a:ext cx="21507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Cluster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E930E-14E1-49AB-8E3E-1D682A7D2C17}"/>
              </a:ext>
            </a:extLst>
          </p:cNvPr>
          <p:cNvGrpSpPr/>
          <p:nvPr/>
        </p:nvGrpSpPr>
        <p:grpSpPr>
          <a:xfrm>
            <a:off x="4267200" y="2623793"/>
            <a:ext cx="3657600" cy="3657600"/>
            <a:chOff x="4267200" y="2623793"/>
            <a:chExt cx="3657600" cy="3657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ACC7E-44D1-4BB8-80DD-30AA7F3743AD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8C3C74-BA48-43F6-9A4A-BCA7118602D7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3D8947-9F27-4D21-AB5B-8719CDB1C05D}"/>
              </a:ext>
            </a:extLst>
          </p:cNvPr>
          <p:cNvGrpSpPr/>
          <p:nvPr/>
        </p:nvGrpSpPr>
        <p:grpSpPr>
          <a:xfrm>
            <a:off x="498384" y="2623793"/>
            <a:ext cx="3657600" cy="3657600"/>
            <a:chOff x="4267200" y="2623793"/>
            <a:chExt cx="3657600" cy="3657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905B97-50FA-4DB6-A3BD-FC943CE22C54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C42155-BD32-416E-8145-CC7A482414FF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881ACF-50E8-403D-ABBB-4E4340466E16}"/>
              </a:ext>
            </a:extLst>
          </p:cNvPr>
          <p:cNvGrpSpPr/>
          <p:nvPr/>
        </p:nvGrpSpPr>
        <p:grpSpPr>
          <a:xfrm>
            <a:off x="8036016" y="2623793"/>
            <a:ext cx="3657600" cy="3657600"/>
            <a:chOff x="4267200" y="2623793"/>
            <a:chExt cx="3657600" cy="3657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43AA55-7D4B-4351-8A5E-250218C9CF68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25EC08-79D1-40A7-B508-9ED21ECAAE30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69A88-D9D6-4C63-AFE2-D96BA0D09FE4}"/>
              </a:ext>
            </a:extLst>
          </p:cNvPr>
          <p:cNvGrpSpPr/>
          <p:nvPr/>
        </p:nvGrpSpPr>
        <p:grpSpPr>
          <a:xfrm>
            <a:off x="4607016" y="3675460"/>
            <a:ext cx="2960847" cy="2375140"/>
            <a:chOff x="4267200" y="2623793"/>
            <a:chExt cx="3657600" cy="365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6086D0-1004-4A77-A911-E3758270043F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42743A-C728-4189-9B53-17B3A6ED2199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434BD4-2F0C-4143-A9A8-CFE51F00E723}"/>
              </a:ext>
            </a:extLst>
          </p:cNvPr>
          <p:cNvGrpSpPr/>
          <p:nvPr/>
        </p:nvGrpSpPr>
        <p:grpSpPr>
          <a:xfrm>
            <a:off x="838200" y="3675460"/>
            <a:ext cx="2960847" cy="2375140"/>
            <a:chOff x="4267200" y="2623793"/>
            <a:chExt cx="3657600" cy="3657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A73CD20-179D-4E87-9A22-EB3E86876630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D6C65B-C990-494B-BA14-4D366CB2A9EA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6952BE-173F-408F-B8C3-380C63EAB18D}"/>
              </a:ext>
            </a:extLst>
          </p:cNvPr>
          <p:cNvGrpSpPr/>
          <p:nvPr/>
        </p:nvGrpSpPr>
        <p:grpSpPr>
          <a:xfrm>
            <a:off x="8375832" y="3675460"/>
            <a:ext cx="2960847" cy="2375140"/>
            <a:chOff x="4267200" y="2623793"/>
            <a:chExt cx="3657600" cy="365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4017E0-07FE-487C-B169-F2F75140BB65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8DB0DA-76D8-4867-B352-7B008B486AA7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577880-1D2E-4538-8900-122B17DEF885}"/>
              </a:ext>
            </a:extLst>
          </p:cNvPr>
          <p:cNvGrpSpPr/>
          <p:nvPr/>
        </p:nvGrpSpPr>
        <p:grpSpPr>
          <a:xfrm>
            <a:off x="5210154" y="4606812"/>
            <a:ext cx="1738804" cy="599584"/>
            <a:chOff x="4267200" y="2623793"/>
            <a:chExt cx="3657600" cy="365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49937E-7AC4-4E31-B5FC-2F4F85C39163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6DE6C7-1D99-4DDE-943C-C05A4E1F6F1D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5BE3C-11BD-4615-94E8-9C3D873A6800}"/>
              </a:ext>
            </a:extLst>
          </p:cNvPr>
          <p:cNvGrpSpPr/>
          <p:nvPr/>
        </p:nvGrpSpPr>
        <p:grpSpPr>
          <a:xfrm>
            <a:off x="1441338" y="4606812"/>
            <a:ext cx="1738804" cy="599584"/>
            <a:chOff x="4267200" y="2623793"/>
            <a:chExt cx="3657600" cy="36576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F33B7C1-ED0D-4B52-8937-33E334BB9EDA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F928E1-4220-4B84-A0C7-8B48448CC726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ACE808-159B-45B6-B6D9-2CFE06185F53}"/>
              </a:ext>
            </a:extLst>
          </p:cNvPr>
          <p:cNvGrpSpPr/>
          <p:nvPr/>
        </p:nvGrpSpPr>
        <p:grpSpPr>
          <a:xfrm>
            <a:off x="8978970" y="4606812"/>
            <a:ext cx="1738804" cy="599584"/>
            <a:chOff x="4267200" y="2623793"/>
            <a:chExt cx="3657600" cy="365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202C5D-BC89-409B-88E3-44D5D8AF2903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3A6982-ED77-4767-9FCE-1CDE7868BA75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D8CEA5-BDB9-4431-8146-7BC7FE82515D}"/>
              </a:ext>
            </a:extLst>
          </p:cNvPr>
          <p:cNvGrpSpPr/>
          <p:nvPr/>
        </p:nvGrpSpPr>
        <p:grpSpPr>
          <a:xfrm>
            <a:off x="5210154" y="5336487"/>
            <a:ext cx="1738804" cy="599584"/>
            <a:chOff x="4267200" y="2623793"/>
            <a:chExt cx="365760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B95EA7-2EB7-4271-848C-10C4644BF347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979DD6-B1F2-43F4-8CB0-AD5EBC6D05A0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F03727-6DDF-446D-8E9F-B5139A373847}"/>
              </a:ext>
            </a:extLst>
          </p:cNvPr>
          <p:cNvGrpSpPr/>
          <p:nvPr/>
        </p:nvGrpSpPr>
        <p:grpSpPr>
          <a:xfrm>
            <a:off x="1441338" y="5336487"/>
            <a:ext cx="1738804" cy="599584"/>
            <a:chOff x="4267200" y="2623793"/>
            <a:chExt cx="3657600" cy="36576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4714870-62E9-4CCB-A559-36D1A13DE762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02AA292-04B5-4B00-8355-F338710FF706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58EDA-0AD6-4122-8B75-A05DBD22031D}"/>
              </a:ext>
            </a:extLst>
          </p:cNvPr>
          <p:cNvGrpSpPr/>
          <p:nvPr/>
        </p:nvGrpSpPr>
        <p:grpSpPr>
          <a:xfrm>
            <a:off x="8978970" y="5336487"/>
            <a:ext cx="1738804" cy="599584"/>
            <a:chOff x="4267200" y="2623793"/>
            <a:chExt cx="3657600" cy="36576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B91C32-259E-48C5-850C-DFA47C2F52B2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03FE1A-8A76-436B-A968-EA7A3A40D984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1F1EB2-48FE-492D-9B62-E32A82C6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Kubernetes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39963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346EDEBA-CE6B-4C78-9EE1-FFC0952B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2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9CA297-F219-436D-911E-5A4D0828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Kubernetes overview</a:t>
            </a:r>
            <a:endParaRPr lang="en-US" sz="6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501E3E-6403-4DDC-A94E-BC920E64F29D}"/>
              </a:ext>
            </a:extLst>
          </p:cNvPr>
          <p:cNvGrpSpPr/>
          <p:nvPr/>
        </p:nvGrpSpPr>
        <p:grpSpPr>
          <a:xfrm>
            <a:off x="152400" y="1820779"/>
            <a:ext cx="11887200" cy="4572000"/>
            <a:chOff x="838200" y="1828800"/>
            <a:chExt cx="10515600" cy="457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1D3E8F-CF26-421C-A559-15131D076AC1}"/>
                </a:ext>
              </a:extLst>
            </p:cNvPr>
            <p:cNvSpPr/>
            <p:nvPr/>
          </p:nvSpPr>
          <p:spPr>
            <a:xfrm>
              <a:off x="838200" y="1828800"/>
              <a:ext cx="10515600" cy="4572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A1CB08-1C07-45DE-947D-BB7051ABB83D}"/>
                </a:ext>
              </a:extLst>
            </p:cNvPr>
            <p:cNvSpPr/>
            <p:nvPr/>
          </p:nvSpPr>
          <p:spPr>
            <a:xfrm>
              <a:off x="5020609" y="1828800"/>
              <a:ext cx="215078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Cluster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2E930E-14E1-49AB-8E3E-1D682A7D2C17}"/>
              </a:ext>
            </a:extLst>
          </p:cNvPr>
          <p:cNvGrpSpPr/>
          <p:nvPr/>
        </p:nvGrpSpPr>
        <p:grpSpPr>
          <a:xfrm>
            <a:off x="4267200" y="2623793"/>
            <a:ext cx="3657600" cy="3657600"/>
            <a:chOff x="4267200" y="2623793"/>
            <a:chExt cx="3657600" cy="3657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2ACC7E-44D1-4BB8-80DD-30AA7F3743AD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8C3C74-BA48-43F6-9A4A-BCA7118602D7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881ACF-50E8-403D-ABBB-4E4340466E16}"/>
              </a:ext>
            </a:extLst>
          </p:cNvPr>
          <p:cNvGrpSpPr/>
          <p:nvPr/>
        </p:nvGrpSpPr>
        <p:grpSpPr>
          <a:xfrm>
            <a:off x="8036016" y="2623793"/>
            <a:ext cx="3657600" cy="3657600"/>
            <a:chOff x="4267200" y="2623793"/>
            <a:chExt cx="3657600" cy="3657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43AA55-7D4B-4351-8A5E-250218C9CF68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25EC08-79D1-40A7-B508-9ED21ECAAE30}"/>
                </a:ext>
              </a:extLst>
            </p:cNvPr>
            <p:cNvSpPr/>
            <p:nvPr/>
          </p:nvSpPr>
          <p:spPr>
            <a:xfrm>
              <a:off x="5243042" y="2752130"/>
              <a:ext cx="170591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69A88-D9D6-4C63-AFE2-D96BA0D09FE4}"/>
              </a:ext>
            </a:extLst>
          </p:cNvPr>
          <p:cNvGrpSpPr/>
          <p:nvPr/>
        </p:nvGrpSpPr>
        <p:grpSpPr>
          <a:xfrm>
            <a:off x="4607016" y="3675460"/>
            <a:ext cx="2960847" cy="2375140"/>
            <a:chOff x="4267200" y="2623793"/>
            <a:chExt cx="3657600" cy="3657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6086D0-1004-4A77-A911-E3758270043F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42743A-C728-4189-9B53-17B3A6ED2199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6952BE-173F-408F-B8C3-380C63EAB18D}"/>
              </a:ext>
            </a:extLst>
          </p:cNvPr>
          <p:cNvGrpSpPr/>
          <p:nvPr/>
        </p:nvGrpSpPr>
        <p:grpSpPr>
          <a:xfrm>
            <a:off x="8375832" y="3675460"/>
            <a:ext cx="2960847" cy="2375140"/>
            <a:chOff x="4267200" y="2623793"/>
            <a:chExt cx="3657600" cy="3657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4017E0-07FE-487C-B169-F2F75140BB65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08DB0DA-76D8-4867-B352-7B008B486AA7}"/>
                </a:ext>
              </a:extLst>
            </p:cNvPr>
            <p:cNvSpPr/>
            <p:nvPr/>
          </p:nvSpPr>
          <p:spPr>
            <a:xfrm>
              <a:off x="5467174" y="2752130"/>
              <a:ext cx="1257653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577880-1D2E-4538-8900-122B17DEF885}"/>
              </a:ext>
            </a:extLst>
          </p:cNvPr>
          <p:cNvGrpSpPr/>
          <p:nvPr/>
        </p:nvGrpSpPr>
        <p:grpSpPr>
          <a:xfrm>
            <a:off x="5210154" y="4606812"/>
            <a:ext cx="1738804" cy="599584"/>
            <a:chOff x="4267200" y="2623793"/>
            <a:chExt cx="3657600" cy="36576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49937E-7AC4-4E31-B5FC-2F4F85C39163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6DE6C7-1D99-4DDE-943C-C05A4E1F6F1D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ACE808-159B-45B6-B6D9-2CFE06185F53}"/>
              </a:ext>
            </a:extLst>
          </p:cNvPr>
          <p:cNvGrpSpPr/>
          <p:nvPr/>
        </p:nvGrpSpPr>
        <p:grpSpPr>
          <a:xfrm>
            <a:off x="8978970" y="4606812"/>
            <a:ext cx="1738804" cy="599584"/>
            <a:chOff x="4267200" y="2623793"/>
            <a:chExt cx="3657600" cy="36576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202C5D-BC89-409B-88E3-44D5D8AF2903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3A6982-ED77-4767-9FCE-1CDE7868BA75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D8CEA5-BDB9-4431-8146-7BC7FE82515D}"/>
              </a:ext>
            </a:extLst>
          </p:cNvPr>
          <p:cNvGrpSpPr/>
          <p:nvPr/>
        </p:nvGrpSpPr>
        <p:grpSpPr>
          <a:xfrm>
            <a:off x="5210154" y="5336487"/>
            <a:ext cx="1738804" cy="599584"/>
            <a:chOff x="4267200" y="2623793"/>
            <a:chExt cx="3657600" cy="36576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4B95EA7-2EB7-4271-848C-10C4644BF347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2979DD6-B1F2-43F4-8CB0-AD5EBC6D05A0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F58EDA-0AD6-4122-8B75-A05DBD22031D}"/>
              </a:ext>
            </a:extLst>
          </p:cNvPr>
          <p:cNvGrpSpPr/>
          <p:nvPr/>
        </p:nvGrpSpPr>
        <p:grpSpPr>
          <a:xfrm>
            <a:off x="8978970" y="5336487"/>
            <a:ext cx="1738804" cy="599584"/>
            <a:chOff x="4267200" y="2623793"/>
            <a:chExt cx="3657600" cy="36576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9B91C32-259E-48C5-850C-DFA47C2F52B2}"/>
                </a:ext>
              </a:extLst>
            </p:cNvPr>
            <p:cNvSpPr/>
            <p:nvPr/>
          </p:nvSpPr>
          <p:spPr>
            <a:xfrm>
              <a:off x="4267200" y="2623793"/>
              <a:ext cx="3657600" cy="36576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03FE1A-8A76-436B-A968-EA7A3A40D984}"/>
                </a:ext>
              </a:extLst>
            </p:cNvPr>
            <p:cNvSpPr/>
            <p:nvPr/>
          </p:nvSpPr>
          <p:spPr>
            <a:xfrm>
              <a:off x="5185720" y="2752129"/>
              <a:ext cx="1820563" cy="13000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Container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C20796C-1DBF-436B-A383-B2611994909E}"/>
              </a:ext>
            </a:extLst>
          </p:cNvPr>
          <p:cNvSpPr/>
          <p:nvPr/>
        </p:nvSpPr>
        <p:spPr>
          <a:xfrm>
            <a:off x="869694" y="2623793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Deployment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9F7FBA-B17F-4EF9-AC73-3B799DE6FFA4}"/>
              </a:ext>
            </a:extLst>
          </p:cNvPr>
          <p:cNvSpPr/>
          <p:nvPr/>
        </p:nvSpPr>
        <p:spPr>
          <a:xfrm>
            <a:off x="869694" y="3593666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8E7122-0273-4EA2-8182-11E1280A12EC}"/>
              </a:ext>
            </a:extLst>
          </p:cNvPr>
          <p:cNvSpPr/>
          <p:nvPr/>
        </p:nvSpPr>
        <p:spPr>
          <a:xfrm>
            <a:off x="869694" y="4563539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Job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C3C14A-A940-46D6-8955-C69838766D3A}"/>
              </a:ext>
            </a:extLst>
          </p:cNvPr>
          <p:cNvSpPr/>
          <p:nvPr/>
        </p:nvSpPr>
        <p:spPr>
          <a:xfrm>
            <a:off x="869694" y="5533413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PVC</a:t>
            </a:r>
          </a:p>
        </p:txBody>
      </p:sp>
    </p:spTree>
    <p:extLst>
      <p:ext uri="{BB962C8B-B14F-4D97-AF65-F5344CB8AC3E}">
        <p14:creationId xmlns:p14="http://schemas.microsoft.com/office/powerpoint/2010/main" val="35382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stronauts tests effects of zero gravity on ants in video | Daily Mail Online">
            <a:extLst>
              <a:ext uri="{FF2B5EF4-FFF2-40B4-BE49-F238E27FC236}">
                <a16:creationId xmlns:a16="http://schemas.microsoft.com/office/drawing/2014/main" id="{5FA8EF8D-D3D2-434B-8DA7-126ABB66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500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0CDA0-29CD-4F81-9707-6CFFF2E2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</a:rPr>
              <a:t>What’s our scenario?</a:t>
            </a:r>
          </a:p>
        </p:txBody>
      </p:sp>
      <p:pic>
        <p:nvPicPr>
          <p:cNvPr id="6" name="Online Media 5" title="You fool! Now we may never know if ants can be trained to sort tiny screws in space">
            <a:hlinkClick r:id="" action="ppaction://media"/>
            <a:extLst>
              <a:ext uri="{FF2B5EF4-FFF2-40B4-BE49-F238E27FC236}">
                <a16:creationId xmlns:a16="http://schemas.microsoft.com/office/drawing/2014/main" id="{3C910916-D0FD-461F-B0CF-1DD3E771D0B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45044" y="1453695"/>
            <a:ext cx="7101911" cy="532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stronauts tests effects of zero gravity on ants in video | Daily Mail Online">
            <a:extLst>
              <a:ext uri="{FF2B5EF4-FFF2-40B4-BE49-F238E27FC236}">
                <a16:creationId xmlns:a16="http://schemas.microsoft.com/office/drawing/2014/main" id="{264C43C5-0A83-41F5-BE40-7ECD6D448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500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38901-26D9-460C-8667-AF5808A09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Can ants sort tiny screws in space?</a:t>
            </a:r>
          </a:p>
        </p:txBody>
      </p:sp>
      <p:cxnSp>
        <p:nvCxnSpPr>
          <p:cNvPr id="2056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0594-4FD9-41B7-93CE-19EAE778E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How can you tell? Count screws sorted by ant type?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was the 90s…</a:t>
            </a:r>
          </a:p>
          <a:p>
            <a:r>
              <a:rPr lang="en-US" sz="2000" dirty="0">
                <a:solidFill>
                  <a:srgbClr val="FFFFFF"/>
                </a:solidFill>
              </a:rPr>
              <a:t>…probably CSV data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…probably batch processing of data from yesterday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…C++ was cool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Its been years. More ants, more sensors, more data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Need to get app off old system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How can we preserve it?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Can we also scale it?</a:t>
            </a:r>
          </a:p>
        </p:txBody>
      </p:sp>
    </p:spTree>
    <p:extLst>
      <p:ext uri="{BB962C8B-B14F-4D97-AF65-F5344CB8AC3E}">
        <p14:creationId xmlns:p14="http://schemas.microsoft.com/office/powerpoint/2010/main" val="790560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C451464-5D02-43D3-9F2D-6EF522ECA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32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A8C94-5E73-4ACD-BB3B-128E0387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Counting tiny screws sorted by ants in 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C2A7B7-1FC7-4F14-843D-ABD0C90D447B}"/>
              </a:ext>
            </a:extLst>
          </p:cNvPr>
          <p:cNvSpPr/>
          <p:nvPr/>
        </p:nvSpPr>
        <p:spPr>
          <a:xfrm>
            <a:off x="3622219" y="1804874"/>
            <a:ext cx="1828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F83EF-CA39-484E-BB6F-45C0123B3FCA}"/>
              </a:ext>
            </a:extLst>
          </p:cNvPr>
          <p:cNvGrpSpPr/>
          <p:nvPr/>
        </p:nvGrpSpPr>
        <p:grpSpPr>
          <a:xfrm>
            <a:off x="6669989" y="1364670"/>
            <a:ext cx="2286000" cy="2286000"/>
            <a:chOff x="8100532" y="1635443"/>
            <a:chExt cx="2286000" cy="2286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4B9E80-4FF1-4DCD-BF6D-F75667946325}"/>
                </a:ext>
              </a:extLst>
            </p:cNvPr>
            <p:cNvSpPr/>
            <p:nvPr/>
          </p:nvSpPr>
          <p:spPr>
            <a:xfrm>
              <a:off x="8100532" y="1635443"/>
              <a:ext cx="2286000" cy="228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3CA3FF-6A40-4C1B-B6E5-1DFADCC88F5B}"/>
                </a:ext>
              </a:extLst>
            </p:cNvPr>
            <p:cNvSpPr/>
            <p:nvPr/>
          </p:nvSpPr>
          <p:spPr>
            <a:xfrm>
              <a:off x="8323686" y="2353514"/>
              <a:ext cx="1828800" cy="457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antspacedata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E34BC-0E95-4650-BC66-A5A1769906B7}"/>
                </a:ext>
              </a:extLst>
            </p:cNvPr>
            <p:cNvSpPr/>
            <p:nvPr/>
          </p:nvSpPr>
          <p:spPr>
            <a:xfrm>
              <a:off x="8323686" y="2897805"/>
              <a:ext cx="18288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antfilequeue.py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8ABCD3-1DBC-4417-AE66-A983E3023B99}"/>
              </a:ext>
            </a:extLst>
          </p:cNvPr>
          <p:cNvGrpSpPr/>
          <p:nvPr/>
        </p:nvGrpSpPr>
        <p:grpSpPr>
          <a:xfrm>
            <a:off x="6669989" y="4042295"/>
            <a:ext cx="2286000" cy="2286000"/>
            <a:chOff x="6711042" y="4042295"/>
            <a:chExt cx="2286000" cy="2286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473D310-F0BF-44BD-AD77-6ADDBEF831A0}"/>
                </a:ext>
              </a:extLst>
            </p:cNvPr>
            <p:cNvSpPr/>
            <p:nvPr/>
          </p:nvSpPr>
          <p:spPr>
            <a:xfrm>
              <a:off x="6711042" y="4042295"/>
              <a:ext cx="2286000" cy="228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567092-337B-4960-A50E-AEDC284662E9}"/>
                </a:ext>
              </a:extLst>
            </p:cNvPr>
            <p:cNvSpPr/>
            <p:nvPr/>
          </p:nvSpPr>
          <p:spPr>
            <a:xfrm>
              <a:off x="6977741" y="4662260"/>
              <a:ext cx="1828800" cy="4572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antscrewcounter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74EFAF-A422-4CDC-B3C7-104CFDFCEA07}"/>
                </a:ext>
              </a:extLst>
            </p:cNvPr>
            <p:cNvSpPr/>
            <p:nvPr/>
          </p:nvSpPr>
          <p:spPr>
            <a:xfrm>
              <a:off x="6977741" y="5215865"/>
              <a:ext cx="18288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antworkerqueue.py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98FBFFA-5336-4D79-ACE2-AC7B97450038}"/>
              </a:ext>
            </a:extLst>
          </p:cNvPr>
          <p:cNvSpPr/>
          <p:nvPr/>
        </p:nvSpPr>
        <p:spPr>
          <a:xfrm>
            <a:off x="-48374" y="3514113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Deployment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CC7C34-3D4C-4E66-899D-FECDAF826916}"/>
              </a:ext>
            </a:extLst>
          </p:cNvPr>
          <p:cNvSpPr/>
          <p:nvPr/>
        </p:nvSpPr>
        <p:spPr>
          <a:xfrm>
            <a:off x="-48375" y="4566919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Service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C7EF93-BE95-4089-8F95-3EB97B8B8F52}"/>
              </a:ext>
            </a:extLst>
          </p:cNvPr>
          <p:cNvSpPr/>
          <p:nvPr/>
        </p:nvSpPr>
        <p:spPr>
          <a:xfrm>
            <a:off x="9491180" y="1895512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Job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867DD0-B11B-4CF0-825A-5A79151C86CD}"/>
              </a:ext>
            </a:extLst>
          </p:cNvPr>
          <p:cNvSpPr/>
          <p:nvPr/>
        </p:nvSpPr>
        <p:spPr>
          <a:xfrm>
            <a:off x="-48373" y="1896314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PVC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261FD3C-4A3E-49DA-83CF-5A372C66A109}"/>
              </a:ext>
            </a:extLst>
          </p:cNvPr>
          <p:cNvGrpSpPr/>
          <p:nvPr/>
        </p:nvGrpSpPr>
        <p:grpSpPr>
          <a:xfrm>
            <a:off x="3393619" y="3102633"/>
            <a:ext cx="2286000" cy="2286000"/>
            <a:chOff x="3788809" y="3382100"/>
            <a:chExt cx="2286000" cy="2286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70DBD7C-ACF5-4ABE-AD31-CC630C624C54}"/>
                </a:ext>
              </a:extLst>
            </p:cNvPr>
            <p:cNvSpPr/>
            <p:nvPr/>
          </p:nvSpPr>
          <p:spPr>
            <a:xfrm>
              <a:off x="3788809" y="3382100"/>
              <a:ext cx="2286000" cy="228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FBCBF9-5BEC-41BA-B8D2-888DABC53ABA}"/>
                </a:ext>
              </a:extLst>
            </p:cNvPr>
            <p:cNvSpPr/>
            <p:nvPr/>
          </p:nvSpPr>
          <p:spPr>
            <a:xfrm>
              <a:off x="4031595" y="4597172"/>
              <a:ext cx="1828800" cy="4572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err="1">
                  <a:solidFill>
                    <a:schemeClr val="bg1"/>
                  </a:solidFill>
                </a:rPr>
                <a:t>antfiles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C3464-D04F-4F83-ACE5-C32A50A9039F}"/>
                </a:ext>
              </a:extLst>
            </p:cNvPr>
            <p:cNvSpPr/>
            <p:nvPr/>
          </p:nvSpPr>
          <p:spPr>
            <a:xfrm>
              <a:off x="4031595" y="4042295"/>
              <a:ext cx="1828800" cy="4572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Redis</a:t>
              </a: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19C56AB-ACEC-465C-807F-3A9E8381AA8F}"/>
              </a:ext>
            </a:extLst>
          </p:cNvPr>
          <p:cNvCxnSpPr>
            <a:stCxn id="7" idx="3"/>
            <a:endCxn id="4" idx="2"/>
          </p:cNvCxnSpPr>
          <p:nvPr/>
        </p:nvCxnSpPr>
        <p:spPr>
          <a:xfrm>
            <a:off x="5451019" y="2262074"/>
            <a:ext cx="1218970" cy="245596"/>
          </a:xfrm>
          <a:prstGeom prst="bentConnector3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4F9107B-B8F5-4D62-9792-D6B7919DEAF8}"/>
              </a:ext>
            </a:extLst>
          </p:cNvPr>
          <p:cNvCxnSpPr>
            <a:stCxn id="7" idx="3"/>
            <a:endCxn id="6" idx="2"/>
          </p:cNvCxnSpPr>
          <p:nvPr/>
        </p:nvCxnSpPr>
        <p:spPr>
          <a:xfrm>
            <a:off x="5451019" y="2262074"/>
            <a:ext cx="1218970" cy="2923221"/>
          </a:xfrm>
          <a:prstGeom prst="bentConnector3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24B4385-8EE7-4575-8BF4-C85481D0C387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rot="10800000" flipV="1">
            <a:off x="5465205" y="2855631"/>
            <a:ext cx="1427938" cy="1690673"/>
          </a:xfrm>
          <a:prstGeom prst="bentConnector3">
            <a:avLst>
              <a:gd name="adj1" fmla="val 40280"/>
            </a:avLst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2B554F5-F34E-4A55-8136-7EEBFBC18F4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465205" y="4546305"/>
            <a:ext cx="1471483" cy="898160"/>
          </a:xfrm>
          <a:prstGeom prst="bentConnector3">
            <a:avLst>
              <a:gd name="adj1" fmla="val 57768"/>
            </a:avLst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405B8EE-90A3-40F3-BB40-E5C5D44E08A4}"/>
              </a:ext>
            </a:extLst>
          </p:cNvPr>
          <p:cNvSpPr/>
          <p:nvPr/>
        </p:nvSpPr>
        <p:spPr>
          <a:xfrm>
            <a:off x="9491179" y="4753700"/>
            <a:ext cx="2960847" cy="731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078972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2F8CF-A245-458F-8BAE-AAFC2C97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4E0E1-ADA4-4CC3-A850-F59FC16EB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3" y="2348680"/>
            <a:ext cx="4524973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Kubernetes</a:t>
            </a:r>
          </a:p>
        </p:txBody>
      </p:sp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B6C3BBC-BB96-4D93-BE97-491A57FE3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8492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49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BCFF289F-1AB2-4FBD-B121-84DF82398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6DC2A-CD37-41BB-BE05-B3DB3C8F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8975C-3830-4AF6-977F-C7F4827FB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3875087"/>
          </a:xfrm>
        </p:spPr>
        <p:txBody>
          <a:bodyPr>
            <a:normAutofit/>
          </a:bodyPr>
          <a:lstStyle/>
          <a:p>
            <a:r>
              <a:rPr lang="en-US" sz="1700" dirty="0"/>
              <a:t>More efficient than a VM</a:t>
            </a:r>
          </a:p>
          <a:p>
            <a:pPr lvl="1"/>
            <a:r>
              <a:rPr lang="en-US" sz="1700" dirty="0"/>
              <a:t>Not abstracted from the host via a hypervisor</a:t>
            </a:r>
          </a:p>
          <a:p>
            <a:pPr lvl="1"/>
            <a:r>
              <a:rPr lang="en-US" sz="1700" dirty="0"/>
              <a:t>Container engine provides runtime environment</a:t>
            </a:r>
          </a:p>
          <a:p>
            <a:pPr lvl="1"/>
            <a:r>
              <a:rPr lang="en-US" sz="1700" dirty="0"/>
              <a:t>Share host OS kernel</a:t>
            </a:r>
          </a:p>
          <a:p>
            <a:pPr lvl="1"/>
            <a:r>
              <a:rPr lang="en-US" sz="1700" dirty="0"/>
              <a:t>Lower disk cost</a:t>
            </a:r>
          </a:p>
          <a:p>
            <a:r>
              <a:rPr lang="en-US" sz="1700" dirty="0"/>
              <a:t>Self contained dependencies</a:t>
            </a:r>
          </a:p>
          <a:p>
            <a:pPr lvl="1"/>
            <a:r>
              <a:rPr lang="en-US" sz="1700" dirty="0"/>
              <a:t>Application and dependencies isolated from host environment</a:t>
            </a:r>
          </a:p>
          <a:p>
            <a:pPr lvl="1"/>
            <a:r>
              <a:rPr lang="en-US" sz="1700" dirty="0"/>
              <a:t>Easily run anywhere</a:t>
            </a:r>
          </a:p>
          <a:p>
            <a:r>
              <a:rPr lang="en-US" sz="1700" dirty="0"/>
              <a:t>Isolation</a:t>
            </a:r>
          </a:p>
          <a:p>
            <a:pPr lvl="1"/>
            <a:r>
              <a:rPr lang="en-US" sz="1700" dirty="0"/>
              <a:t>Host resources isolated from containers</a:t>
            </a:r>
          </a:p>
          <a:p>
            <a:pPr lvl="1"/>
            <a:r>
              <a:rPr lang="en-US" sz="1700" dirty="0"/>
              <a:t>Containers are isolated from each other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81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Space Homer | Dead Homer Society | Page 3">
            <a:extLst>
              <a:ext uri="{FF2B5EF4-FFF2-40B4-BE49-F238E27FC236}">
                <a16:creationId xmlns:a16="http://schemas.microsoft.com/office/drawing/2014/main" id="{F7E59A7B-37E8-4F89-AE8C-0BC98415FD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 b="121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CB65C-66BF-4E5F-99AB-C9BECFBE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Ants sorting tiny screws in space… finally counted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4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0750C-8B2B-45DE-8C37-9785A6DBA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32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60B14A-2464-4442-A3F4-09137B1D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Counting screws in review</a:t>
            </a:r>
          </a:p>
        </p:txBody>
      </p:sp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DE8C-00D1-4076-8651-42C619458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71" y="168965"/>
            <a:ext cx="7116414" cy="6500192"/>
          </a:xfrm>
        </p:spPr>
        <p:txBody>
          <a:bodyPr anchor="ctr"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Resources to distribute work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Redis deployment and service for work queue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Persistent Volume Claim for saving data beyond lifecycle of pods</a:t>
            </a:r>
          </a:p>
          <a:p>
            <a:r>
              <a:rPr lang="en-US" dirty="0">
                <a:solidFill>
                  <a:srgbClr val="FFFFFF"/>
                </a:solidFill>
              </a:rPr>
              <a:t>Generating </a:t>
            </a:r>
            <a:r>
              <a:rPr lang="en-US" dirty="0" err="1">
                <a:solidFill>
                  <a:srgbClr val="FFFFFF"/>
                </a:solidFill>
              </a:rPr>
              <a:t>antfiles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C++ app to generate an arbitrary number of csv files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Python script as entry point to kickoff generation and put files in work queue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Kubernetes run to completion job</a:t>
            </a:r>
          </a:p>
          <a:p>
            <a:r>
              <a:rPr lang="en-US" dirty="0">
                <a:solidFill>
                  <a:srgbClr val="FFFFFF"/>
                </a:solidFill>
              </a:rPr>
              <a:t>Counting screws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C++ app that takes a csv file as input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Python script as entry point that reads file from queue and invokes C++ app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Kubernetes job that enables running pods in parallel</a:t>
            </a:r>
          </a:p>
        </p:txBody>
      </p:sp>
    </p:spTree>
    <p:extLst>
      <p:ext uri="{BB962C8B-B14F-4D97-AF65-F5344CB8AC3E}">
        <p14:creationId xmlns:p14="http://schemas.microsoft.com/office/powerpoint/2010/main" val="2877916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See the source image">
            <a:extLst>
              <a:ext uri="{FF2B5EF4-FFF2-40B4-BE49-F238E27FC236}">
                <a16:creationId xmlns:a16="http://schemas.microsoft.com/office/drawing/2014/main" id="{C19D93E8-6F84-491B-B83D-533CFDC76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232D08-F795-4D36-8DB9-B0A27010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What we saw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5174B-D0E6-4AFC-9010-A24B246CD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C++ and containers have complementary characteristics</a:t>
            </a:r>
          </a:p>
          <a:p>
            <a:r>
              <a:rPr lang="en-US" dirty="0">
                <a:solidFill>
                  <a:schemeClr val="bg1"/>
                </a:solidFill>
              </a:rPr>
              <a:t>Building in containers is valuable and easy to get started</a:t>
            </a:r>
          </a:p>
          <a:p>
            <a:r>
              <a:rPr lang="en-US" dirty="0">
                <a:solidFill>
                  <a:schemeClr val="bg1"/>
                </a:solidFill>
              </a:rPr>
              <a:t>Multistage builds keep your build and runtime definitions in sync</a:t>
            </a:r>
          </a:p>
          <a:p>
            <a:r>
              <a:rPr lang="en-US" dirty="0">
                <a:solidFill>
                  <a:schemeClr val="bg1"/>
                </a:solidFill>
              </a:rPr>
              <a:t>C++ has a place in containers beyond just build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Externalize concerns to where they are best handled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C++ can be used in modern cloud deployments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Kubernetes can be used to parallelize your C++ workloads</a:t>
            </a:r>
          </a:p>
        </p:txBody>
      </p:sp>
    </p:spTree>
    <p:extLst>
      <p:ext uri="{BB962C8B-B14F-4D97-AF65-F5344CB8AC3E}">
        <p14:creationId xmlns:p14="http://schemas.microsoft.com/office/powerpoint/2010/main" val="35764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1273544-335F-45E0-AE4F-9E8383F90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0AAE0B-1445-4E4E-A315-CE738C2D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AF74-4650-41A3-A9F7-6AFA42473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Learn </a:t>
            </a:r>
            <a:r>
              <a:rPr lang="en-US" dirty="0"/>
              <a:t>and share how to deploy C++ apps in a modern cloud environment</a:t>
            </a:r>
          </a:p>
          <a:p>
            <a:r>
              <a:rPr lang="en-US" dirty="0"/>
              <a:t>Deployment practices for C++ apps in containers are not well known</a:t>
            </a:r>
          </a:p>
          <a:p>
            <a:r>
              <a:rPr lang="en-US" dirty="0"/>
              <a:t>What communication protocols are best for C++ apps in containers?</a:t>
            </a:r>
          </a:p>
          <a:p>
            <a:r>
              <a:rPr lang="en-US" dirty="0"/>
              <a:t>What are the best ways to parallelize work for C++ apps in containers?</a:t>
            </a:r>
          </a:p>
          <a:p>
            <a:r>
              <a:rPr lang="en-US" dirty="0"/>
              <a:t>How can you take an on prem C++ app, containerize it, and shift it to your favorite cloud?</a:t>
            </a:r>
          </a:p>
          <a:p>
            <a:r>
              <a:rPr lang="en-US" dirty="0"/>
              <a:t>How are libraries best managed in a containerized environment?</a:t>
            </a:r>
          </a:p>
          <a:p>
            <a:r>
              <a:rPr lang="en-US" dirty="0"/>
              <a:t>What are best practices for managing build and run containers in a CI/CD system?</a:t>
            </a:r>
          </a:p>
          <a:p>
            <a:r>
              <a:rPr lang="en-US" dirty="0"/>
              <a:t>How does any of this work with Windows C++ apps?</a:t>
            </a:r>
          </a:p>
        </p:txBody>
      </p:sp>
    </p:spTree>
    <p:extLst>
      <p:ext uri="{BB962C8B-B14F-4D97-AF65-F5344CB8AC3E}">
        <p14:creationId xmlns:p14="http://schemas.microsoft.com/office/powerpoint/2010/main" val="3723426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E3D4C05A-427D-4B45-8BD3-F651306C0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91862F-032A-422C-96F0-0585C541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316AA-0243-4302-ACD9-3523CBC3C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WTF is a container?</a:t>
            </a:r>
            <a:endParaRPr lang="en-US" dirty="0"/>
          </a:p>
          <a:p>
            <a:r>
              <a:rPr lang="en-US" dirty="0" err="1">
                <a:hlinkClick r:id="rId4"/>
              </a:rPr>
              <a:t>Dockerizing</a:t>
            </a:r>
            <a:r>
              <a:rPr lang="en-US" dirty="0">
                <a:hlinkClick r:id="rId4"/>
              </a:rPr>
              <a:t> a simple python process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Kubernetes overview</a:t>
            </a:r>
            <a:endParaRPr lang="en-US" dirty="0"/>
          </a:p>
          <a:p>
            <a:r>
              <a:rPr lang="en-US" dirty="0">
                <a:hlinkClick r:id="rId6"/>
              </a:rPr>
              <a:t>http://kubernetesbyexample.com/</a:t>
            </a:r>
            <a:endParaRPr lang="en-US" dirty="0"/>
          </a:p>
          <a:p>
            <a:r>
              <a:rPr lang="en-US" dirty="0">
                <a:hlinkClick r:id="rId7"/>
              </a:rPr>
              <a:t>Parallel Processing with Jobs documentation</a:t>
            </a:r>
            <a:endParaRPr lang="en-US" dirty="0"/>
          </a:p>
          <a:p>
            <a:r>
              <a:rPr lang="en-US" dirty="0">
                <a:hlinkClick r:id="rId8"/>
              </a:rPr>
              <a:t>CSV Game</a:t>
            </a:r>
            <a:r>
              <a:rPr lang="en-US" dirty="0"/>
              <a:t>, yes C++ is the fastest</a:t>
            </a:r>
          </a:p>
          <a:p>
            <a:r>
              <a:rPr lang="en-US" dirty="0">
                <a:hlinkClick r:id="rId9"/>
              </a:rPr>
              <a:t>MSVC in a container</a:t>
            </a:r>
            <a:endParaRPr lang="en-US" dirty="0"/>
          </a:p>
          <a:p>
            <a:r>
              <a:rPr lang="en-US" dirty="0">
                <a:hlinkClick r:id="rId10"/>
              </a:rPr>
              <a:t>Using VS Code for C++ with containers</a:t>
            </a:r>
            <a:endParaRPr lang="en-US" dirty="0"/>
          </a:p>
          <a:p>
            <a:r>
              <a:rPr lang="en-US" dirty="0">
                <a:hlinkClick r:id="rId11"/>
              </a:rPr>
              <a:t>https://github.com/robotdad</a:t>
            </a:r>
            <a:r>
              <a:rPr lang="en-US" dirty="0"/>
              <a:t>, source for demos will be posted here</a:t>
            </a:r>
          </a:p>
        </p:txBody>
      </p:sp>
    </p:spTree>
    <p:extLst>
      <p:ext uri="{BB962C8B-B14F-4D97-AF65-F5344CB8AC3E}">
        <p14:creationId xmlns:p14="http://schemas.microsoft.com/office/powerpoint/2010/main" val="3902264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3C79039D-05A5-4A4B-828D-355981EB8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7AE4D-359C-40A8-B404-1071264F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2BC86-8AB6-4ED1-B392-B97581548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sure a locally built binary is not in your source directory</a:t>
            </a:r>
          </a:p>
          <a:p>
            <a:pPr lvl="1"/>
            <a:r>
              <a:rPr lang="en-US" dirty="0"/>
              <a:t>Use the .</a:t>
            </a:r>
            <a:r>
              <a:rPr lang="en-US" dirty="0" err="1"/>
              <a:t>dockerignore</a:t>
            </a:r>
            <a:r>
              <a:rPr lang="en-US" dirty="0"/>
              <a:t> file to keep things out of your container</a:t>
            </a:r>
          </a:p>
          <a:p>
            <a:r>
              <a:rPr lang="en-US" dirty="0"/>
              <a:t>Change your container </a:t>
            </a:r>
            <a:r>
              <a:rPr lang="en-US" dirty="0" err="1"/>
              <a:t>entrypoint</a:t>
            </a:r>
            <a:r>
              <a:rPr lang="en-US" dirty="0"/>
              <a:t> to run interactively</a:t>
            </a:r>
          </a:p>
          <a:p>
            <a:pPr lvl="1"/>
            <a:r>
              <a:rPr lang="en-US" dirty="0"/>
              <a:t> docker run -it --</a:t>
            </a:r>
            <a:r>
              <a:rPr lang="en-US" dirty="0" err="1"/>
              <a:t>entrypoint</a:t>
            </a:r>
            <a:r>
              <a:rPr lang="en-US" dirty="0"/>
              <a:t>=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imagename</a:t>
            </a:r>
            <a:endParaRPr lang="en-US" dirty="0"/>
          </a:p>
          <a:p>
            <a:r>
              <a:rPr lang="en-US" dirty="0"/>
              <a:t>Check logs of K8S pods</a:t>
            </a:r>
          </a:p>
          <a:p>
            <a:pPr lvl="1"/>
            <a:r>
              <a:rPr lang="en-US" dirty="0" err="1"/>
              <a:t>kubectl</a:t>
            </a:r>
            <a:r>
              <a:rPr lang="en-US" dirty="0"/>
              <a:t> logs </a:t>
            </a:r>
            <a:r>
              <a:rPr lang="en-US" dirty="0" err="1"/>
              <a:t>podname</a:t>
            </a:r>
            <a:endParaRPr lang="en-US" dirty="0"/>
          </a:p>
          <a:p>
            <a:r>
              <a:rPr lang="en-US" dirty="0"/>
              <a:t>Start a bash shell in a running K8S pod</a:t>
            </a:r>
          </a:p>
          <a:p>
            <a:pPr lvl="1"/>
            <a:r>
              <a:rPr lang="en-US" dirty="0" err="1"/>
              <a:t>kubectl</a:t>
            </a:r>
            <a:r>
              <a:rPr lang="en-US" dirty="0"/>
              <a:t> exec -it </a:t>
            </a:r>
            <a:r>
              <a:rPr lang="en-US" dirty="0" err="1"/>
              <a:t>podname</a:t>
            </a:r>
            <a:r>
              <a:rPr lang="en-US" dirty="0"/>
              <a:t> bash</a:t>
            </a:r>
          </a:p>
          <a:p>
            <a:r>
              <a:rPr lang="en-US" dirty="0"/>
              <a:t>Alpine can be tricky, try adding </a:t>
            </a:r>
            <a:r>
              <a:rPr lang="en-US" dirty="0" err="1"/>
              <a:t>libc</a:t>
            </a:r>
            <a:r>
              <a:rPr lang="en-US" dirty="0"/>
              <a:t> </a:t>
            </a:r>
            <a:r>
              <a:rPr lang="en-US" dirty="0" err="1"/>
              <a:t>compat</a:t>
            </a:r>
            <a:r>
              <a:rPr lang="en-US" dirty="0"/>
              <a:t> layers</a:t>
            </a:r>
          </a:p>
          <a:p>
            <a:pPr lvl="1"/>
            <a:r>
              <a:rPr lang="en-US" dirty="0" err="1"/>
              <a:t>apk</a:t>
            </a:r>
            <a:r>
              <a:rPr lang="en-US" dirty="0"/>
              <a:t> add libc6-compat </a:t>
            </a:r>
            <a:r>
              <a:rPr lang="en-US" dirty="0" err="1"/>
              <a:t>libstdc</a:t>
            </a:r>
            <a:r>
              <a:rPr lang="en-US" dirty="0"/>
              <a:t>++</a:t>
            </a:r>
          </a:p>
          <a:p>
            <a:pPr lvl="1"/>
            <a:r>
              <a:rPr lang="en-US" dirty="0"/>
              <a:t>Just use another base image if you are encountering many issues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02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91C04-0068-41CF-A642-B3BCD5D5D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099" y="1396289"/>
            <a:ext cx="50063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/>
              <a:t>C++ in Containers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F3D84-24A5-4AC3-84CC-F500A625A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dirty="0"/>
              <a:t>Marc Goodner</a:t>
            </a:r>
          </a:p>
          <a:p>
            <a:pPr algn="l"/>
            <a:r>
              <a:rPr lang="en-US" sz="1800" dirty="0"/>
              <a:t>Principal Program Manager</a:t>
            </a:r>
          </a:p>
          <a:p>
            <a:pPr algn="l"/>
            <a:r>
              <a:rPr lang="en-US" sz="1800" dirty="0"/>
              <a:t>C++ team at Microsoft</a:t>
            </a:r>
          </a:p>
          <a:p>
            <a:pPr algn="l"/>
            <a:r>
              <a:rPr lang="en-US" sz="1800" dirty="0"/>
              <a:t>Visual Studio and VS Code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>
                <a:hlinkClick r:id="rId2"/>
              </a:rPr>
              <a:t>mgoodner@microsoft.com</a:t>
            </a:r>
            <a:endParaRPr lang="en-US" sz="1800" dirty="0"/>
          </a:p>
          <a:p>
            <a:pPr algn="l"/>
            <a:r>
              <a:rPr lang="en-US" sz="1800" dirty="0"/>
              <a:t>@</a:t>
            </a:r>
            <a:r>
              <a:rPr lang="en-US" sz="1800" dirty="0" err="1"/>
              <a:t>robotdad</a:t>
            </a: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CE8BD5D-6793-41A5-BC7D-2F717B58F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1" r="24410" b="1"/>
          <a:stretch/>
        </p:blipFill>
        <p:spPr bwMode="auto"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019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6FF3579F-68F4-4E61-AFAF-4DD23D5D5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E1F20-D4FA-4EEF-9570-76A11EA6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C++ and containers?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EEBD45-89B5-41F0-A2E7-79B164265E59}"/>
              </a:ext>
            </a:extLst>
          </p:cNvPr>
          <p:cNvGrpSpPr/>
          <p:nvPr/>
        </p:nvGrpSpPr>
        <p:grpSpPr>
          <a:xfrm>
            <a:off x="5244036" y="706567"/>
            <a:ext cx="6513603" cy="1238008"/>
            <a:chOff x="5244038" y="2045961"/>
            <a:chExt cx="6513603" cy="123800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6CA001-93B1-4401-B9E4-875C72800D4B}"/>
                </a:ext>
              </a:extLst>
            </p:cNvPr>
            <p:cNvSpPr/>
            <p:nvPr/>
          </p:nvSpPr>
          <p:spPr>
            <a:xfrm>
              <a:off x="5244038" y="2045961"/>
              <a:ext cx="6513603" cy="12380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7" name="Rectangle 16" descr="Checkmark">
              <a:extLst>
                <a:ext uri="{FF2B5EF4-FFF2-40B4-BE49-F238E27FC236}">
                  <a16:creationId xmlns:a16="http://schemas.microsoft.com/office/drawing/2014/main" id="{F9D9BB4E-27A7-441A-9BAE-3E5667C34CC3}"/>
                </a:ext>
              </a:extLst>
            </p:cNvPr>
            <p:cNvSpPr/>
            <p:nvPr/>
          </p:nvSpPr>
          <p:spPr>
            <a:xfrm>
              <a:off x="5618535" y="2324513"/>
              <a:ext cx="680904" cy="680904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EBDFFD-4B52-4297-9C97-5D0387DA41D2}"/>
                </a:ext>
              </a:extLst>
            </p:cNvPr>
            <p:cNvSpPr/>
            <p:nvPr/>
          </p:nvSpPr>
          <p:spPr>
            <a:xfrm>
              <a:off x="6673937" y="2045961"/>
              <a:ext cx="5083704" cy="1238008"/>
            </a:xfrm>
            <a:custGeom>
              <a:avLst/>
              <a:gdLst>
                <a:gd name="connsiteX0" fmla="*/ 0 w 5083704"/>
                <a:gd name="connsiteY0" fmla="*/ 0 h 1238008"/>
                <a:gd name="connsiteX1" fmla="*/ 5083704 w 5083704"/>
                <a:gd name="connsiteY1" fmla="*/ 0 h 1238008"/>
                <a:gd name="connsiteX2" fmla="*/ 5083704 w 5083704"/>
                <a:gd name="connsiteY2" fmla="*/ 1238008 h 1238008"/>
                <a:gd name="connsiteX3" fmla="*/ 0 w 5083704"/>
                <a:gd name="connsiteY3" fmla="*/ 1238008 h 1238008"/>
                <a:gd name="connsiteX4" fmla="*/ 0 w 5083704"/>
                <a:gd name="connsiteY4" fmla="*/ 0 h 123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3704" h="1238008">
                  <a:moveTo>
                    <a:pt x="0" y="0"/>
                  </a:moveTo>
                  <a:lnTo>
                    <a:pt x="5083704" y="0"/>
                  </a:lnTo>
                  <a:lnTo>
                    <a:pt x="5083704" y="1238008"/>
                  </a:lnTo>
                  <a:lnTo>
                    <a:pt x="0" y="12380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023" tIns="131023" rIns="131023" bIns="13102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Size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D4AEFF0-7747-4F9A-8D64-4D9C891FF06E}"/>
              </a:ext>
            </a:extLst>
          </p:cNvPr>
          <p:cNvGrpSpPr/>
          <p:nvPr/>
        </p:nvGrpSpPr>
        <p:grpSpPr>
          <a:xfrm>
            <a:off x="5244037" y="2790704"/>
            <a:ext cx="6513603" cy="1238008"/>
            <a:chOff x="5244038" y="3593472"/>
            <a:chExt cx="6513603" cy="12380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B5451DD-2413-483F-B84E-2A1DEE9389B8}"/>
                </a:ext>
              </a:extLst>
            </p:cNvPr>
            <p:cNvSpPr/>
            <p:nvPr/>
          </p:nvSpPr>
          <p:spPr>
            <a:xfrm>
              <a:off x="5244038" y="3593472"/>
              <a:ext cx="6513603" cy="12380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0" name="Rectangle 19" descr="Music Notation">
              <a:extLst>
                <a:ext uri="{FF2B5EF4-FFF2-40B4-BE49-F238E27FC236}">
                  <a16:creationId xmlns:a16="http://schemas.microsoft.com/office/drawing/2014/main" id="{B815C99E-E68B-4B51-A42E-3A674C6CC562}"/>
                </a:ext>
              </a:extLst>
            </p:cNvPr>
            <p:cNvSpPr/>
            <p:nvPr/>
          </p:nvSpPr>
          <p:spPr>
            <a:xfrm>
              <a:off x="5618535" y="3872023"/>
              <a:ext cx="680904" cy="680904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A5C17EB-A66B-4318-8FFE-AD9CB3B56ED1}"/>
                </a:ext>
              </a:extLst>
            </p:cNvPr>
            <p:cNvSpPr/>
            <p:nvPr/>
          </p:nvSpPr>
          <p:spPr>
            <a:xfrm>
              <a:off x="6673937" y="3593472"/>
              <a:ext cx="5083704" cy="1238008"/>
            </a:xfrm>
            <a:custGeom>
              <a:avLst/>
              <a:gdLst>
                <a:gd name="connsiteX0" fmla="*/ 0 w 5083704"/>
                <a:gd name="connsiteY0" fmla="*/ 0 h 1238008"/>
                <a:gd name="connsiteX1" fmla="*/ 5083704 w 5083704"/>
                <a:gd name="connsiteY1" fmla="*/ 0 h 1238008"/>
                <a:gd name="connsiteX2" fmla="*/ 5083704 w 5083704"/>
                <a:gd name="connsiteY2" fmla="*/ 1238008 h 1238008"/>
                <a:gd name="connsiteX3" fmla="*/ 0 w 5083704"/>
                <a:gd name="connsiteY3" fmla="*/ 1238008 h 1238008"/>
                <a:gd name="connsiteX4" fmla="*/ 0 w 5083704"/>
                <a:gd name="connsiteY4" fmla="*/ 0 h 123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3704" h="1238008">
                  <a:moveTo>
                    <a:pt x="0" y="0"/>
                  </a:moveTo>
                  <a:lnTo>
                    <a:pt x="5083704" y="0"/>
                  </a:lnTo>
                  <a:lnTo>
                    <a:pt x="5083704" y="1238008"/>
                  </a:lnTo>
                  <a:lnTo>
                    <a:pt x="0" y="12380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023" tIns="131023" rIns="131023" bIns="13102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Performance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1868EC0-237A-4BE6-B98C-29D0E2180CBF}"/>
              </a:ext>
            </a:extLst>
          </p:cNvPr>
          <p:cNvGrpSpPr/>
          <p:nvPr/>
        </p:nvGrpSpPr>
        <p:grpSpPr>
          <a:xfrm>
            <a:off x="5244037" y="4874841"/>
            <a:ext cx="6513603" cy="1238008"/>
            <a:chOff x="5244038" y="5140982"/>
            <a:chExt cx="6513603" cy="123800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224A4C3-D82E-4297-8F26-3947D4D97DFF}"/>
                </a:ext>
              </a:extLst>
            </p:cNvPr>
            <p:cNvSpPr/>
            <p:nvPr/>
          </p:nvSpPr>
          <p:spPr>
            <a:xfrm>
              <a:off x="5244038" y="5140982"/>
              <a:ext cx="6513603" cy="123800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3" name="Rectangle 22" descr="Scale">
              <a:extLst>
                <a:ext uri="{FF2B5EF4-FFF2-40B4-BE49-F238E27FC236}">
                  <a16:creationId xmlns:a16="http://schemas.microsoft.com/office/drawing/2014/main" id="{14D1D2E7-E7D9-4B38-B3EB-AFDA2A1013DD}"/>
                </a:ext>
              </a:extLst>
            </p:cNvPr>
            <p:cNvSpPr/>
            <p:nvPr/>
          </p:nvSpPr>
          <p:spPr>
            <a:xfrm>
              <a:off x="5618535" y="5419534"/>
              <a:ext cx="680904" cy="680904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799D5E8-46D1-4E15-BF18-D8073278FB5B}"/>
                </a:ext>
              </a:extLst>
            </p:cNvPr>
            <p:cNvSpPr/>
            <p:nvPr/>
          </p:nvSpPr>
          <p:spPr>
            <a:xfrm>
              <a:off x="6673937" y="5140982"/>
              <a:ext cx="5083704" cy="1238008"/>
            </a:xfrm>
            <a:custGeom>
              <a:avLst/>
              <a:gdLst>
                <a:gd name="connsiteX0" fmla="*/ 0 w 5083704"/>
                <a:gd name="connsiteY0" fmla="*/ 0 h 1238008"/>
                <a:gd name="connsiteX1" fmla="*/ 5083704 w 5083704"/>
                <a:gd name="connsiteY1" fmla="*/ 0 h 1238008"/>
                <a:gd name="connsiteX2" fmla="*/ 5083704 w 5083704"/>
                <a:gd name="connsiteY2" fmla="*/ 1238008 h 1238008"/>
                <a:gd name="connsiteX3" fmla="*/ 0 w 5083704"/>
                <a:gd name="connsiteY3" fmla="*/ 1238008 h 1238008"/>
                <a:gd name="connsiteX4" fmla="*/ 0 w 5083704"/>
                <a:gd name="connsiteY4" fmla="*/ 0 h 123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3704" h="1238008">
                  <a:moveTo>
                    <a:pt x="0" y="0"/>
                  </a:moveTo>
                  <a:lnTo>
                    <a:pt x="5083704" y="0"/>
                  </a:lnTo>
                  <a:lnTo>
                    <a:pt x="5083704" y="1238008"/>
                  </a:lnTo>
                  <a:lnTo>
                    <a:pt x="0" y="123800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023" tIns="131023" rIns="131023" bIns="131023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/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45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D8001D1B-811A-4202-9081-04DD93D8F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805F8-BD17-43FA-954C-6A2D9762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Build containers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CF8DB4-B04E-4425-A8B9-1FDB27964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84032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324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6C214-F597-467D-BD9C-B7882A0F2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196C214-F597-467D-BD9C-B7882A0F2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9DFE6B-3AFD-47D4-9F7F-2B1ECDA17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A9DFE6B-3AFD-47D4-9F7F-2B1ECDA17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F0811C-5A76-4A06-BB27-CCDADBBFD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8AF0811C-5A76-4A06-BB27-CCDADBBFD5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E6645E-CBA4-40C5-8930-4F7F50C01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7E6645E-CBA4-40C5-8930-4F7F50C01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24A508-F575-465C-BF53-F3FCCC7F1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824A508-F575-465C-BF53-F3FCCC7F1D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134C48-F651-4889-AF9B-7EA76D987B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2A134C48-F651-4889-AF9B-7EA76D987B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2F8CF-A245-458F-8BAE-AAFC2C97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4E0E1-ADA4-4CC3-A850-F59FC16EB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3" y="2348680"/>
            <a:ext cx="4524973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Build container</a:t>
            </a:r>
          </a:p>
        </p:txBody>
      </p:sp>
      <p:sp>
        <p:nvSpPr>
          <p:cNvPr id="18" name="Freeform: Shape 15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B6C3BBC-BB96-4D93-BE97-491A57FE3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8492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55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F7B00909-8FB2-4112-B681-83E421001C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8F909-98CE-49FA-B200-DCA433777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72" y="-482763"/>
            <a:ext cx="5279410" cy="748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1597"/>
      </p:ext>
    </p:extLst>
  </p:cSld>
  <p:clrMapOvr>
    <a:masterClrMapping/>
  </p:clrMapOvr>
  <p:transition spd="slow">
    <p:pull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7150882E-18BF-45D5-8877-1FEC4B08E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C7B64-F1E0-4B2C-B32C-FC88448B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C++ apps in containers - microservices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67FB37-B995-438F-B53D-8F2A7F3C61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21107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0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CC4FA2-D344-466C-8B04-9B33C6636D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4CCC4FA2-D344-466C-8B04-9B33C6636D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4CCC4FA2-D344-466C-8B04-9B33C6636D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EA2D28-33F5-4337-8C75-1B1833E16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50EA2D28-33F5-4337-8C75-1B1833E16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50EA2D28-33F5-4337-8C75-1B1833E16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0BC4CE-95F8-455F-A5A0-4CC5CB429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graphicEl>
                                              <a:dgm id="{5C0BC4CE-95F8-455F-A5A0-4CC5CB429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graphicEl>
                                              <a:dgm id="{5C0BC4CE-95F8-455F-A5A0-4CC5CB4291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322BFB-DFEC-49AC-B421-4750BCD43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CC322BFB-DFEC-49AC-B421-4750BCD43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CC322BFB-DFEC-49AC-B421-4750BCD43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7BF500-EE72-45B4-B6F1-0C06B6152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037BF500-EE72-45B4-B6F1-0C06B6152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037BF500-EE72-45B4-B6F1-0C06B6152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0F1574-E992-4781-8532-911ACB0CE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2C0F1574-E992-4781-8532-911ACB0CE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2C0F1574-E992-4781-8532-911ACB0CEB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BFBF355-0D15-4615-8977-1D76AC5A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graphicEl>
                                              <a:dgm id="{4BFBF355-0D15-4615-8977-1D76AC5A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graphicEl>
                                              <a:dgm id="{4BFBF355-0D15-4615-8977-1D76AC5A9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4464C9-18B4-4577-B798-FD0DB9290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graphicEl>
                                              <a:dgm id="{464464C9-18B4-4577-B798-FD0DB9290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graphicEl>
                                              <a:dgm id="{464464C9-18B4-4577-B798-FD0DB9290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2540235-5D3C-4EED-97CA-725D77816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72540235-5D3C-4EED-97CA-725D77816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72540235-5D3C-4EED-97CA-725D77816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DD3174E-8767-48EC-B802-32A3BDB8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EDD3174E-8767-48EC-B802-32A3BDB8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graphicEl>
                                              <a:dgm id="{EDD3174E-8767-48EC-B802-32A3BDB8F1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0E0C802-7DA4-49D8-9B7E-0C6A6B9E2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graphicEl>
                                              <a:dgm id="{B0E0C802-7DA4-49D8-9B7E-0C6A6B9E2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B0E0C802-7DA4-49D8-9B7E-0C6A6B9E2B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EB8FDD2-1B27-4501-B709-360B81730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graphicEl>
                                              <a:dgm id="{AEB8FDD2-1B27-4501-B709-360B81730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graphicEl>
                                              <a:dgm id="{AEB8FDD2-1B27-4501-B709-360B81730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8F234C-80EC-4E07-9D78-DC8C44831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graphicEl>
                                              <a:dgm id="{C78F234C-80EC-4E07-9D78-DC8C44831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graphicEl>
                                              <a:dgm id="{C78F234C-80EC-4E07-9D78-DC8C448312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A3B6C24-BC39-41F5-97FF-AACFF15CD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graphicEl>
                                              <a:dgm id="{FA3B6C24-BC39-41F5-97FF-AACFF15CD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dgm id="{FA3B6C24-BC39-41F5-97FF-AACFF15CD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2A65FA-4BED-4F2B-9059-A4AC56A6E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>
                                            <p:graphicEl>
                                              <a:dgm id="{302A65FA-4BED-4F2B-9059-A4AC56A6E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graphicEl>
                                              <a:dgm id="{302A65FA-4BED-4F2B-9059-A4AC56A6E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ACB4158-8A2C-4179-BD32-3898714C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graphicEl>
                                              <a:dgm id="{AACB4158-8A2C-4179-BD32-3898714C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graphicEl>
                                              <a:dgm id="{AACB4158-8A2C-4179-BD32-3898714C7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07796F-A68D-4FCA-9CA7-7ADBED6BA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graphicEl>
                                              <a:dgm id="{F507796F-A68D-4FCA-9CA7-7ADBED6BA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graphicEl>
                                              <a:dgm id="{F507796F-A68D-4FCA-9CA7-7ADBED6BA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586FA6B-C2FD-47DE-93DF-B8D9FC92E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graphicEl>
                                              <a:dgm id="{C586FA6B-C2FD-47DE-93DF-B8D9FC92E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graphicEl>
                                              <a:dgm id="{C586FA6B-C2FD-47DE-93DF-B8D9FC92E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2F7CB90-3A86-483E-AFFB-8099FFBAB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graphicEl>
                                              <a:dgm id="{82F7CB90-3A86-483E-AFFB-8099FFBAB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graphicEl>
                                              <a:dgm id="{82F7CB90-3A86-483E-AFFB-8099FFBAB8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02ADFAD-E41F-427C-BCBD-99E32136B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>
                                            <p:graphicEl>
                                              <a:dgm id="{302ADFAD-E41F-427C-BCBD-99E32136B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>
                                            <p:graphicEl>
                                              <a:dgm id="{302ADFAD-E41F-427C-BCBD-99E32136B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B56FA2-106B-4E3C-93A9-431ADA299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">
                                            <p:graphicEl>
                                              <a:dgm id="{11B56FA2-106B-4E3C-93A9-431ADA299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">
                                            <p:graphicEl>
                                              <a:dgm id="{11B56FA2-106B-4E3C-93A9-431ADA299B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 descr="See the source image">
            <a:extLst>
              <a:ext uri="{FF2B5EF4-FFF2-40B4-BE49-F238E27FC236}">
                <a16:creationId xmlns:a16="http://schemas.microsoft.com/office/drawing/2014/main" id="{9517A84E-405C-434C-B31A-A8A1BF532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1665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95907E-6506-482F-B698-52A58C092D2A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4822092" y="4314092"/>
            <a:ext cx="2965799" cy="103578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AB4548B-F8C9-4F8C-9CAC-DE78C1CB412D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8930891" y="2884083"/>
            <a:ext cx="0" cy="1322792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D964D0-0638-4447-9602-02460E5CEA50}"/>
              </a:ext>
            </a:extLst>
          </p:cNvPr>
          <p:cNvGrpSpPr/>
          <p:nvPr/>
        </p:nvGrpSpPr>
        <p:grpSpPr>
          <a:xfrm>
            <a:off x="7787891" y="4092323"/>
            <a:ext cx="2286000" cy="2400552"/>
            <a:chOff x="6364492" y="4387276"/>
            <a:chExt cx="2286000" cy="24005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1E8581-3081-47D1-A9A0-E233DA5A1E84}"/>
                </a:ext>
              </a:extLst>
            </p:cNvPr>
            <p:cNvSpPr/>
            <p:nvPr/>
          </p:nvSpPr>
          <p:spPr>
            <a:xfrm>
              <a:off x="6364492" y="4501828"/>
              <a:ext cx="2286000" cy="2286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5" name="Rectangle 24" descr="Gears">
              <a:extLst>
                <a:ext uri="{FF2B5EF4-FFF2-40B4-BE49-F238E27FC236}">
                  <a16:creationId xmlns:a16="http://schemas.microsoft.com/office/drawing/2014/main" id="{2BF51090-2F96-4DD0-BE0B-25F87AA8799B}"/>
                </a:ext>
              </a:extLst>
            </p:cNvPr>
            <p:cNvSpPr/>
            <p:nvPr/>
          </p:nvSpPr>
          <p:spPr>
            <a:xfrm rot="1676955">
              <a:off x="6795038" y="4387276"/>
              <a:ext cx="1325880" cy="132588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B0F861-E0BF-443E-B044-C8E3462E2CF7}"/>
                </a:ext>
              </a:extLst>
            </p:cNvPr>
            <p:cNvSpPr/>
            <p:nvPr/>
          </p:nvSpPr>
          <p:spPr>
            <a:xfrm>
              <a:off x="6572573" y="5454023"/>
              <a:ext cx="1869837" cy="1161995"/>
            </a:xfrm>
            <a:custGeom>
              <a:avLst/>
              <a:gdLst>
                <a:gd name="connsiteX0" fmla="*/ 0 w 3081839"/>
                <a:gd name="connsiteY0" fmla="*/ 0 h 1307447"/>
                <a:gd name="connsiteX1" fmla="*/ 3081839 w 3081839"/>
                <a:gd name="connsiteY1" fmla="*/ 0 h 1307447"/>
                <a:gd name="connsiteX2" fmla="*/ 3081839 w 3081839"/>
                <a:gd name="connsiteY2" fmla="*/ 1307447 h 1307447"/>
                <a:gd name="connsiteX3" fmla="*/ 0 w 3081839"/>
                <a:gd name="connsiteY3" fmla="*/ 1307447 h 1307447"/>
                <a:gd name="connsiteX4" fmla="*/ 0 w 3081839"/>
                <a:gd name="connsiteY4" fmla="*/ 0 h 130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1839" h="1307447">
                  <a:moveTo>
                    <a:pt x="0" y="0"/>
                  </a:moveTo>
                  <a:lnTo>
                    <a:pt x="3081839" y="0"/>
                  </a:lnTo>
                  <a:lnTo>
                    <a:pt x="3081839" y="1307447"/>
                  </a:lnTo>
                  <a:lnTo>
                    <a:pt x="0" y="13074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2400" kern="1200" dirty="0"/>
                <a:t>C++ service 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2400" kern="1200" dirty="0"/>
                <a:t>OpenCV face 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2400" kern="1200" dirty="0"/>
                <a:t>detection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E7E24-895D-4D9C-A616-87C0AF47D20D}"/>
              </a:ext>
            </a:extLst>
          </p:cNvPr>
          <p:cNvGrpSpPr/>
          <p:nvPr/>
        </p:nvGrpSpPr>
        <p:grpSpPr>
          <a:xfrm>
            <a:off x="7787891" y="598083"/>
            <a:ext cx="2286000" cy="2286000"/>
            <a:chOff x="6132267" y="2236161"/>
            <a:chExt cx="2286000" cy="2286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584CFBE-D359-4A63-9A5C-311B1C63E73B}"/>
                </a:ext>
              </a:extLst>
            </p:cNvPr>
            <p:cNvSpPr/>
            <p:nvPr/>
          </p:nvSpPr>
          <p:spPr>
            <a:xfrm>
              <a:off x="6132267" y="2236161"/>
              <a:ext cx="2286000" cy="2286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2" name="Rectangle 21" descr="World">
              <a:extLst>
                <a:ext uri="{FF2B5EF4-FFF2-40B4-BE49-F238E27FC236}">
                  <a16:creationId xmlns:a16="http://schemas.microsoft.com/office/drawing/2014/main" id="{6C505947-0EAB-4361-8CB3-38F68A2B7FF5}"/>
                </a:ext>
              </a:extLst>
            </p:cNvPr>
            <p:cNvSpPr/>
            <p:nvPr/>
          </p:nvSpPr>
          <p:spPr>
            <a:xfrm>
              <a:off x="6612327" y="2236161"/>
              <a:ext cx="1325880" cy="132588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FD3B7A-A5DB-4E26-A7EE-50D809232BF8}"/>
                </a:ext>
              </a:extLst>
            </p:cNvPr>
            <p:cNvSpPr/>
            <p:nvPr/>
          </p:nvSpPr>
          <p:spPr>
            <a:xfrm>
              <a:off x="6396970" y="3434025"/>
              <a:ext cx="1756594" cy="683271"/>
            </a:xfrm>
            <a:custGeom>
              <a:avLst/>
              <a:gdLst>
                <a:gd name="connsiteX0" fmla="*/ 0 w 3081839"/>
                <a:gd name="connsiteY0" fmla="*/ 0 h 1307447"/>
                <a:gd name="connsiteX1" fmla="*/ 3081839 w 3081839"/>
                <a:gd name="connsiteY1" fmla="*/ 0 h 1307447"/>
                <a:gd name="connsiteX2" fmla="*/ 3081839 w 3081839"/>
                <a:gd name="connsiteY2" fmla="*/ 1307447 h 1307447"/>
                <a:gd name="connsiteX3" fmla="*/ 0 w 3081839"/>
                <a:gd name="connsiteY3" fmla="*/ 1307447 h 1307447"/>
                <a:gd name="connsiteX4" fmla="*/ 0 w 3081839"/>
                <a:gd name="connsiteY4" fmla="*/ 0 h 130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1839" h="1307447">
                  <a:moveTo>
                    <a:pt x="0" y="0"/>
                  </a:moveTo>
                  <a:lnTo>
                    <a:pt x="3081839" y="0"/>
                  </a:lnTo>
                  <a:lnTo>
                    <a:pt x="3081839" y="1307447"/>
                  </a:lnTo>
                  <a:lnTo>
                    <a:pt x="0" y="13074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2400" kern="1200" dirty="0"/>
                <a:t>Nodejs </a:t>
              </a:r>
            </a:p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2400" kern="1200" dirty="0"/>
                <a:t>web app</a:t>
              </a:r>
            </a:p>
          </p:txBody>
        </p:sp>
      </p:grpSp>
      <p:pic>
        <p:nvPicPr>
          <p:cNvPr id="35" name="Picture 2">
            <a:extLst>
              <a:ext uri="{FF2B5EF4-FFF2-40B4-BE49-F238E27FC236}">
                <a16:creationId xmlns:a16="http://schemas.microsoft.com/office/drawing/2014/main" id="{5B5D666D-5948-48BF-B5FB-71582DEEF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4" r="22984"/>
          <a:stretch/>
        </p:blipFill>
        <p:spPr bwMode="auto">
          <a:xfrm>
            <a:off x="8195450" y="980563"/>
            <a:ext cx="1543664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F6800-BB36-4C02-9F6E-84A162C8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 faces C++ web service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A9C76E3-E228-4B4B-A16B-745C926E5139}"/>
              </a:ext>
            </a:extLst>
          </p:cNvPr>
          <p:cNvGrpSpPr/>
          <p:nvPr/>
        </p:nvGrpSpPr>
        <p:grpSpPr>
          <a:xfrm>
            <a:off x="540592" y="3205208"/>
            <a:ext cx="1307447" cy="1307447"/>
            <a:chOff x="1158051" y="2818224"/>
            <a:chExt cx="1307447" cy="130744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7769F0-9682-4EE1-9FC8-34CA73A21F80}"/>
                </a:ext>
              </a:extLst>
            </p:cNvPr>
            <p:cNvSpPr/>
            <p:nvPr/>
          </p:nvSpPr>
          <p:spPr>
            <a:xfrm>
              <a:off x="1158051" y="2818224"/>
              <a:ext cx="1307447" cy="130744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" name="Rectangle 7" descr="Car">
              <a:extLst>
                <a:ext uri="{FF2B5EF4-FFF2-40B4-BE49-F238E27FC236}">
                  <a16:creationId xmlns:a16="http://schemas.microsoft.com/office/drawing/2014/main" id="{B55ADEE9-DAD6-4E35-921E-AF49D7685168}"/>
                </a:ext>
              </a:extLst>
            </p:cNvPr>
            <p:cNvSpPr/>
            <p:nvPr/>
          </p:nvSpPr>
          <p:spPr>
            <a:xfrm>
              <a:off x="1432616" y="2853912"/>
              <a:ext cx="758319" cy="758319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EFC43E7-4A5B-481E-9C1F-D956C94513C6}"/>
                </a:ext>
              </a:extLst>
            </p:cNvPr>
            <p:cNvSpPr/>
            <p:nvPr/>
          </p:nvSpPr>
          <p:spPr>
            <a:xfrm>
              <a:off x="1158051" y="3429000"/>
              <a:ext cx="1307447" cy="584670"/>
            </a:xfrm>
            <a:custGeom>
              <a:avLst/>
              <a:gdLst>
                <a:gd name="connsiteX0" fmla="*/ 0 w 3081839"/>
                <a:gd name="connsiteY0" fmla="*/ 0 h 1307447"/>
                <a:gd name="connsiteX1" fmla="*/ 3081839 w 3081839"/>
                <a:gd name="connsiteY1" fmla="*/ 0 h 1307447"/>
                <a:gd name="connsiteX2" fmla="*/ 3081839 w 3081839"/>
                <a:gd name="connsiteY2" fmla="*/ 1307447 h 1307447"/>
                <a:gd name="connsiteX3" fmla="*/ 0 w 3081839"/>
                <a:gd name="connsiteY3" fmla="*/ 1307447 h 1307447"/>
                <a:gd name="connsiteX4" fmla="*/ 0 w 3081839"/>
                <a:gd name="connsiteY4" fmla="*/ 0 h 130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1839" h="1307447">
                  <a:moveTo>
                    <a:pt x="0" y="0"/>
                  </a:moveTo>
                  <a:lnTo>
                    <a:pt x="3081839" y="0"/>
                  </a:lnTo>
                  <a:lnTo>
                    <a:pt x="3081839" y="1307447"/>
                  </a:lnTo>
                  <a:lnTo>
                    <a:pt x="0" y="13074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Traffic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8ED5D-F0CB-4EEC-8BB3-4F03AA28D3B7}"/>
              </a:ext>
            </a:extLst>
          </p:cNvPr>
          <p:cNvGrpSpPr/>
          <p:nvPr/>
        </p:nvGrpSpPr>
        <p:grpSpPr>
          <a:xfrm>
            <a:off x="2630174" y="2715932"/>
            <a:ext cx="2286000" cy="2286000"/>
            <a:chOff x="1588766" y="2899101"/>
            <a:chExt cx="2286000" cy="2286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4C3B75-CE45-4AA8-B58C-132AB4C71AFA}"/>
                </a:ext>
              </a:extLst>
            </p:cNvPr>
            <p:cNvSpPr/>
            <p:nvPr/>
          </p:nvSpPr>
          <p:spPr>
            <a:xfrm>
              <a:off x="1588766" y="2899101"/>
              <a:ext cx="2286000" cy="2286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Rectangle 13" descr="Computer">
              <a:extLst>
                <a:ext uri="{FF2B5EF4-FFF2-40B4-BE49-F238E27FC236}">
                  <a16:creationId xmlns:a16="http://schemas.microsoft.com/office/drawing/2014/main" id="{EFE0D663-4588-48F8-9065-8144860E7D1D}"/>
                </a:ext>
              </a:extLst>
            </p:cNvPr>
            <p:cNvSpPr/>
            <p:nvPr/>
          </p:nvSpPr>
          <p:spPr>
            <a:xfrm>
              <a:off x="2068826" y="2899101"/>
              <a:ext cx="1325880" cy="1325880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AE0D79-7E4E-4107-A936-A14F56B77833}"/>
                </a:ext>
              </a:extLst>
            </p:cNvPr>
            <p:cNvSpPr/>
            <p:nvPr/>
          </p:nvSpPr>
          <p:spPr>
            <a:xfrm>
              <a:off x="1778851" y="4042101"/>
              <a:ext cx="1905829" cy="624432"/>
            </a:xfrm>
            <a:custGeom>
              <a:avLst/>
              <a:gdLst>
                <a:gd name="connsiteX0" fmla="*/ 0 w 3081839"/>
                <a:gd name="connsiteY0" fmla="*/ 0 h 1307447"/>
                <a:gd name="connsiteX1" fmla="*/ 3081839 w 3081839"/>
                <a:gd name="connsiteY1" fmla="*/ 0 h 1307447"/>
                <a:gd name="connsiteX2" fmla="*/ 3081839 w 3081839"/>
                <a:gd name="connsiteY2" fmla="*/ 1307447 h 1307447"/>
                <a:gd name="connsiteX3" fmla="*/ 0 w 3081839"/>
                <a:gd name="connsiteY3" fmla="*/ 1307447 h 1307447"/>
                <a:gd name="connsiteX4" fmla="*/ 0 w 3081839"/>
                <a:gd name="connsiteY4" fmla="*/ 0 h 130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1839" h="1307447">
                  <a:moveTo>
                    <a:pt x="0" y="0"/>
                  </a:moveTo>
                  <a:lnTo>
                    <a:pt x="3081839" y="0"/>
                  </a:lnTo>
                  <a:lnTo>
                    <a:pt x="3081839" y="1307447"/>
                  </a:lnTo>
                  <a:lnTo>
                    <a:pt x="0" y="130744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US" sz="2400" kern="1200" dirty="0"/>
                <a:t>Nginx </a:t>
              </a:r>
            </a:p>
            <a:p>
              <a:pPr marL="0" lvl="0" indent="0" algn="ctr" defTabSz="1066800">
                <a:spcBef>
                  <a:spcPct val="0"/>
                </a:spcBef>
                <a:buNone/>
              </a:pPr>
              <a:r>
                <a:rPr lang="en-US" sz="2400" kern="1200" dirty="0"/>
                <a:t>proxy server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C92D1E-0F79-4A1A-89F0-1F734B7DDE75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848039" y="3858932"/>
            <a:ext cx="78213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0702155-FBF4-4C03-B494-EC02D766325A}"/>
              </a:ext>
            </a:extLst>
          </p:cNvPr>
          <p:cNvCxnSpPr>
            <a:cxnSpLocks/>
            <a:stCxn id="11" idx="7"/>
            <a:endCxn id="21" idx="2"/>
          </p:cNvCxnSpPr>
          <p:nvPr/>
        </p:nvCxnSpPr>
        <p:spPr>
          <a:xfrm flipV="1">
            <a:off x="4581397" y="1741083"/>
            <a:ext cx="3206494" cy="130962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2" name="Picture 6">
            <a:extLst>
              <a:ext uri="{FF2B5EF4-FFF2-40B4-BE49-F238E27FC236}">
                <a16:creationId xmlns:a16="http://schemas.microsoft.com/office/drawing/2014/main" id="{07DF3823-CC8E-48A2-BFB1-817900598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r="24193"/>
          <a:stretch/>
        </p:blipFill>
        <p:spPr bwMode="auto">
          <a:xfrm>
            <a:off x="3001341" y="3062753"/>
            <a:ext cx="1543664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3721F431-7CE4-439F-9AD3-2D2F17B6B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5" r="24193"/>
          <a:stretch/>
        </p:blipFill>
        <p:spPr bwMode="auto">
          <a:xfrm>
            <a:off x="8148698" y="4596278"/>
            <a:ext cx="1543664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6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0287 0.5252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2625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0.42213 -0.2236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07" y="-1118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37487 -0.00185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C2F8CF-A245-458F-8BAE-AAFC2C97A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320859"/>
            <a:ext cx="452497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4E0E1-ADA4-4CC3-A850-F59FC16EB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3" y="2348680"/>
            <a:ext cx="4524973" cy="972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C++ web service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AB6C3BBC-BB96-4D93-BE97-491A57FE3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6" r="8492" b="-1"/>
          <a:stretch/>
        </p:blipFill>
        <p:spPr bwMode="auto"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0fb41f70-7a94-46c1-8dc7-81c695c1ef99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E73A0E6ED9444896CA8C8CAE53CF63" ma:contentTypeVersion="17" ma:contentTypeDescription="Create a new document." ma:contentTypeScope="" ma:versionID="7449445d01e6851e45d8c3e853e7255f">
  <xsd:schema xmlns:xsd="http://www.w3.org/2001/XMLSchema" xmlns:xs="http://www.w3.org/2001/XMLSchema" xmlns:p="http://schemas.microsoft.com/office/2006/metadata/properties" xmlns:ns1="http://schemas.microsoft.com/sharepoint/v3" xmlns:ns3="969327f7-d7b9-4336-9566-fef013071eb1" xmlns:ns4="0fb41f70-7a94-46c1-8dc7-81c695c1ef99" targetNamespace="http://schemas.microsoft.com/office/2006/metadata/properties" ma:root="true" ma:fieldsID="2e5c782b938b6caa5ee3ccf8e54d4ded" ns1:_="" ns3:_="" ns4:_="">
    <xsd:import namespace="http://schemas.microsoft.com/sharepoint/v3"/>
    <xsd:import namespace="969327f7-d7b9-4336-9566-fef013071eb1"/>
    <xsd:import namespace="0fb41f70-7a94-46c1-8dc7-81c695c1ef9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1:_ip_UnifiedCompliancePolicyProperties" minOccurs="0"/>
                <xsd:element ref="ns1:_ip_UnifiedCompliancePolicyUIAction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327f7-d7b9-4336-9566-fef013071e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b41f70-7a94-46c1-8dc7-81c695c1ef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4AA879-014D-47F9-B1D1-E757F3EFBE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9E37C1-F1C8-437B-8409-750391F399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fb41f70-7a94-46c1-8dc7-81c695c1ef99"/>
  </ds:schemaRefs>
</ds:datastoreItem>
</file>

<file path=customXml/itemProps3.xml><?xml version="1.0" encoding="utf-8"?>
<ds:datastoreItem xmlns:ds="http://schemas.openxmlformats.org/officeDocument/2006/customXml" ds:itemID="{34A061D1-68B0-4D69-8BB8-870001E0E4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69327f7-d7b9-4336-9566-fef013071eb1"/>
    <ds:schemaRef ds:uri="0fb41f70-7a94-46c1-8dc7-81c695c1ef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862</Words>
  <Application>Microsoft Office PowerPoint</Application>
  <PresentationFormat>Widescreen</PresentationFormat>
  <Paragraphs>186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Century Schoolbook</vt:lpstr>
      <vt:lpstr>Office Theme</vt:lpstr>
      <vt:lpstr>C++ in Containers</vt:lpstr>
      <vt:lpstr>Containers</vt:lpstr>
      <vt:lpstr>Why C++ and containers?</vt:lpstr>
      <vt:lpstr>Build containers</vt:lpstr>
      <vt:lpstr>Demo</vt:lpstr>
      <vt:lpstr>PowerPoint Presentation</vt:lpstr>
      <vt:lpstr>C++ apps in containers - microservices</vt:lpstr>
      <vt:lpstr>Find faces C++ web service</vt:lpstr>
      <vt:lpstr>Demo</vt:lpstr>
      <vt:lpstr>Demo app review - findfaces </vt:lpstr>
      <vt:lpstr>What about the cloud?</vt:lpstr>
      <vt:lpstr>Orchestration</vt:lpstr>
      <vt:lpstr>Kubernetes overview</vt:lpstr>
      <vt:lpstr>Kubernetes overview</vt:lpstr>
      <vt:lpstr>Kubernetes overview</vt:lpstr>
      <vt:lpstr>What’s our scenario?</vt:lpstr>
      <vt:lpstr>Can ants sort tiny screws in space?</vt:lpstr>
      <vt:lpstr>Counting tiny screws sorted by ants in space</vt:lpstr>
      <vt:lpstr>Demo</vt:lpstr>
      <vt:lpstr>Ants sorting tiny screws in space… finally counted</vt:lpstr>
      <vt:lpstr>Counting screws in review</vt:lpstr>
      <vt:lpstr>What we saw</vt:lpstr>
      <vt:lpstr>What now?</vt:lpstr>
      <vt:lpstr>References</vt:lpstr>
      <vt:lpstr>Troubleshooting</vt:lpstr>
      <vt:lpstr>C++ in Containers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in Containers</dc:title>
  <dc:creator>Marc Goodner</dc:creator>
  <cp:lastModifiedBy>Marc Goodner</cp:lastModifiedBy>
  <cp:revision>1</cp:revision>
  <dcterms:created xsi:type="dcterms:W3CDTF">2019-09-02T03:25:49Z</dcterms:created>
  <dcterms:modified xsi:type="dcterms:W3CDTF">2019-09-04T06:06:58Z</dcterms:modified>
</cp:coreProperties>
</file>